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9" r:id="rId4"/>
    <p:sldId id="263" r:id="rId5"/>
    <p:sldId id="261" r:id="rId6"/>
    <p:sldId id="264" r:id="rId7"/>
    <p:sldId id="265" r:id="rId8"/>
    <p:sldId id="262" r:id="rId9"/>
    <p:sldId id="266" r:id="rId10"/>
    <p:sldId id="256" r:id="rId11"/>
    <p:sldId id="258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565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0074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5691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67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8331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518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929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769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173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00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05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48BC5-3A33-484D-8566-41D8BC5E9B7F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27F61-6019-4C8D-AFA1-81320E2B7B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106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91924" y="768485"/>
            <a:ext cx="4429418" cy="10878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Tive um Sonho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96499" y="3135954"/>
            <a:ext cx="5575909" cy="727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Otacília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Grubert</a:t>
            </a:r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Moraes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2" name="Constellartion of romance - Ernesto Cortaz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67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71443" y="437745"/>
            <a:ext cx="680667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Sonhei que um anjo me tomou pelas mãos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 ruas de Paris, saímos a passear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tomamos sorvete, </a:t>
            </a:r>
            <a:endParaRPr lang="pt-BR" sz="24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continuamos 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caminhar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ruas estavam cheias de gente bonita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Paramos para ver vitrines, nada a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comprar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só passear e namorar. Ele conhecia tudo por lá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...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hotel ficava perto dali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Queríamos nos conhecer melhor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tínhamos pressa de voltar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Só nos amar, amar e amar bastante.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446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4000">
        <p14:flythrough dir="out" hasBounce="1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4" y="68094"/>
            <a:ext cx="8745165" cy="4980561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136826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9386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75773" y="856034"/>
            <a:ext cx="575670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Pela vez primeira ficávamos a sós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nos importar com a idade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tampouco com a diferença entre elas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Conversamos sobre o que nos aproximou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Foi bonito recordarmos e pensarmos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poesia nos cercou e nos plenificou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Respirávamos poesias e fotografias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Elas encheram nossas vidas.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65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0"/>
            <a:ext cx="8996855" cy="51435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281534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39200" cy="5013434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072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84991" y="885218"/>
            <a:ext cx="566373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Sentíamos um amor fervilhante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roçar de braços nos elevou aos céus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Ninguém nos separaria desse enlevo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 tudo que sonhei e quis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Completávamo-nos, sobremaneira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Asfixiávamo-nos com nossos beijos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Nosso amor era recíproco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...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nos bastava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!...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12/07/2015</a:t>
            </a:r>
            <a:endParaRPr lang="pt-BR" sz="1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07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0428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710030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902261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93714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53575" y="398834"/>
            <a:ext cx="3276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2120630"/>
            <a:ext cx="514916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Otacilia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Grubert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Moraes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Constellartion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of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romance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Ernesto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Cortazar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039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220</Words>
  <Application>Microsoft Office PowerPoint</Application>
  <PresentationFormat>Apresentação na tela (16:9)</PresentationFormat>
  <Paragraphs>46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2019-01-20T19:27:05Z</dcterms:created>
  <dcterms:modified xsi:type="dcterms:W3CDTF">2019-02-25T13:22:43Z</dcterms:modified>
</cp:coreProperties>
</file>