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58" r:id="rId4"/>
    <p:sldId id="267" r:id="rId5"/>
    <p:sldId id="265" r:id="rId6"/>
    <p:sldId id="268" r:id="rId7"/>
    <p:sldId id="264" r:id="rId8"/>
    <p:sldId id="269" r:id="rId9"/>
    <p:sldId id="263" r:id="rId10"/>
    <p:sldId id="270" r:id="rId11"/>
    <p:sldId id="262" r:id="rId12"/>
    <p:sldId id="271" r:id="rId13"/>
    <p:sldId id="259" r:id="rId14"/>
    <p:sldId id="272" r:id="rId15"/>
    <p:sldId id="261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0FDF98-5509-D34F-BCC9-FA1B8D9ADE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D269E64-ECDF-D1E5-5417-AA6844059D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CB0D4CE-4C34-F8B7-75C5-25694B232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CB307-601A-4BD2-B395-B5FD8B0ABF9E}" type="datetimeFigureOut">
              <a:rPr lang="pt-BR" smtClean="0"/>
              <a:t>02/07/2025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E443229-AFDA-D32F-891E-FAF340416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FD4620C-683B-A260-9566-5C9D3E5AC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033DF-73D4-419A-AA6B-9DDDFDE6E6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3908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F0145B-3AB5-F2BE-EAEE-75CD9A627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6387562-3D4F-2D11-3736-D06FD35402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3EC7382-609B-D056-1E2C-F183CB02A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CB307-601A-4BD2-B395-B5FD8B0ABF9E}" type="datetimeFigureOut">
              <a:rPr lang="pt-BR" smtClean="0"/>
              <a:t>02/07/2025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8FA491F-1186-2254-2455-13DEDFB7D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1C96D10-9590-8B44-748C-7A77D699A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033DF-73D4-419A-AA6B-9DDDFDE6E6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773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13AF31-5162-80B1-EFF7-A3119CE68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B6AF5DD-75F3-A305-FCA4-7562BCA1D2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F073CA0-9100-4115-0FA5-AF28351BD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CB307-601A-4BD2-B395-B5FD8B0ABF9E}" type="datetimeFigureOut">
              <a:rPr lang="pt-BR" smtClean="0"/>
              <a:t>02/07/2025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41791A4-67FE-BC36-0C45-2F4A68622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2BD92FD-BF74-2861-6CE7-E8A55341C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033DF-73D4-419A-AA6B-9DDDFDE6E6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413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05A47B-3A74-EAE9-713D-D5E31B7A1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E92C07B-6512-2A05-DF95-30A8C0E5E6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7B9452C-FD7C-FFE1-D712-A4932673CD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C6A21E1-7FFF-535A-7AE2-0F0B7208B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CB307-601A-4BD2-B395-B5FD8B0ABF9E}" type="datetimeFigureOut">
              <a:rPr lang="pt-BR" smtClean="0"/>
              <a:t>02/07/2025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8CE2B5E-8847-26DF-9C8F-CC6E90B21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B976B4B-E950-3393-CE93-FC61B9595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033DF-73D4-419A-AA6B-9DDDFDE6E6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3532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8C2F9C-F71B-6F87-3EFA-7425BDE4C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B358AF4-8DF2-F0BD-213B-1DE2FFBCED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5D1290A-0C5C-8A35-3F11-69C1D3B483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21C697B-E38B-3EF7-FC34-D131E27262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66F9F4F-49C3-5965-D26A-05A013EEA4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F711DA1-D591-49AA-792E-CA74BF670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CB307-601A-4BD2-B395-B5FD8B0ABF9E}" type="datetimeFigureOut">
              <a:rPr lang="pt-BR" smtClean="0"/>
              <a:t>02/07/2025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BB36EE17-71C2-E478-075F-3DB2D72CE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685BE461-1DE3-8032-8DB9-6CD94709A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033DF-73D4-419A-AA6B-9DDDFDE6E6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0589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AAF2A0-5121-8B12-76DA-4FAE03DC7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D6FE7E6-6B59-D444-88E7-74AB219B3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CB307-601A-4BD2-B395-B5FD8B0ABF9E}" type="datetimeFigureOut">
              <a:rPr lang="pt-BR" smtClean="0"/>
              <a:t>02/07/2025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7BDDF5A5-3D85-DCAA-2456-F83EAE100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57637CFD-0613-35E0-2573-F5817B46E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033DF-73D4-419A-AA6B-9DDDFDE6E6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0268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749CA330-C4D0-A6E8-6B36-0D024D8DF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CB307-601A-4BD2-B395-B5FD8B0ABF9E}" type="datetimeFigureOut">
              <a:rPr lang="pt-BR" smtClean="0"/>
              <a:t>02/07/2025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200679C2-9A78-6210-BB34-5C6117BAE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6E03974-D2B6-EE1B-12F4-F4AD600EA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033DF-73D4-419A-AA6B-9DDDFDE6E6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9889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ABD2D6-A937-CB8A-6A02-6D7842565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829590C-9FEE-7E4F-F1A5-D584D2A26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70467E7-E370-A9A0-BD4C-B0AE6C3362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AA07B3A-C2A6-BEC8-D79F-0495FF818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CB307-601A-4BD2-B395-B5FD8B0ABF9E}" type="datetimeFigureOut">
              <a:rPr lang="pt-BR" smtClean="0"/>
              <a:t>02/07/2025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858D3DE-7B9A-009C-247B-B6DC663ED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9A8E15C-E038-57E5-330B-1464D163C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033DF-73D4-419A-AA6B-9DDDFDE6E6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0494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A42F68-B439-CA79-DFE1-7DA686820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9D826DAA-49D7-26BD-5E72-29426FDC85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832C3AD-9EDC-B3B1-52EC-04F9590BDC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24B833E-19B2-2065-54A0-EA18F065C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CB307-601A-4BD2-B395-B5FD8B0ABF9E}" type="datetimeFigureOut">
              <a:rPr lang="pt-BR" smtClean="0"/>
              <a:t>02/07/2025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1C8D7C9-A2D1-318D-446B-2B8F5E72D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AB586F9-7620-4082-C0B2-AE03A794C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033DF-73D4-419A-AA6B-9DDDFDE6E6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8704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2AD28F-1072-E8D5-F8DA-08D305276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93B5430-7F5A-8E56-CACE-D987677693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FB18201-0C0B-535C-2E53-00A9BF46A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CB307-601A-4BD2-B395-B5FD8B0ABF9E}" type="datetimeFigureOut">
              <a:rPr lang="pt-BR" smtClean="0"/>
              <a:t>02/07/2025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74F1207-72D5-1BD4-3096-4DEDBAC16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695605B-45E7-7294-7B2F-7E144EC89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033DF-73D4-419A-AA6B-9DDDFDE6E6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0356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B546625-408C-8EFD-A5A5-647E3FEB39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6A81950-5B00-752F-0BFE-117C803C2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704C820-AE61-175C-57E0-45714BFB8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CB307-601A-4BD2-B395-B5FD8B0ABF9E}" type="datetimeFigureOut">
              <a:rPr lang="pt-BR" smtClean="0"/>
              <a:t>02/07/2025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5E5E919-0E2F-0B64-E0FA-BAE5971C7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CCA18AF-A282-B854-6514-4C4E0589A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033DF-73D4-419A-AA6B-9DDDFDE6E6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9968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FCEF4D17-9611-8216-DF96-2FBC48A35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A2DF6D0-7915-BCB4-58EB-BD8CAF690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80CA9BA-D351-E1DA-FC1C-D44CDE2D73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CB307-601A-4BD2-B395-B5FD8B0ABF9E}" type="datetimeFigureOut">
              <a:rPr lang="pt-BR" smtClean="0"/>
              <a:t>02/07/2025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45513F3-79C0-9498-D22E-A9E9F2CE5B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27D0BFB-6037-8462-AD8C-98E869A8E8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033DF-73D4-419A-AA6B-9DDDFDE6E6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9318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A7221DEA-41F0-B50A-B87F-7F79CB272D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 time for us - Francis Goya (GUITARRA_">
            <a:hlinkClick r:id="" action="ppaction://media"/>
            <a:extLst>
              <a:ext uri="{FF2B5EF4-FFF2-40B4-BE49-F238E27FC236}">
                <a16:creationId xmlns:a16="http://schemas.microsoft.com/office/drawing/2014/main" id="{C06D0B5C-9AB4-5C46-F6F9-A10B7A0F79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26435" y="35615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59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73FB2E3-9054-A362-412B-BE7BD0B43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074F1F7-C9D1-0962-D1CF-6D8C635A01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826" y="0"/>
            <a:ext cx="5632174" cy="6857999"/>
          </a:xfrm>
          <a:prstGeom prst="rect">
            <a:avLst/>
          </a:prstGeom>
          <a:effectLst>
            <a:softEdge rad="889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5E50D3A-D20C-215B-A5E8-3D4B875057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26605" y="0"/>
            <a:ext cx="2827609" cy="227080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080EA22-66F6-AD72-CB5D-0B817B830B81}"/>
              </a:ext>
            </a:extLst>
          </p:cNvPr>
          <p:cNvSpPr/>
          <p:nvPr/>
        </p:nvSpPr>
        <p:spPr>
          <a:xfrm>
            <a:off x="1983665" y="1999926"/>
            <a:ext cx="554671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RECOMEÇO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51615327-631F-A3E3-88FF-80EE14E27BD2}"/>
              </a:ext>
            </a:extLst>
          </p:cNvPr>
          <p:cNvSpPr/>
          <p:nvPr/>
        </p:nvSpPr>
        <p:spPr>
          <a:xfrm>
            <a:off x="1983665" y="3990751"/>
            <a:ext cx="64267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Ariovaldo </a:t>
            </a:r>
            <a:r>
              <a:rPr lang="pt-BR" sz="48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Cavarzan</a:t>
            </a:r>
            <a:endParaRPr lang="pt-BR" sz="48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7101C42-3D26-52F5-35AA-8572AE065DC1}"/>
              </a:ext>
            </a:extLst>
          </p:cNvPr>
          <p:cNvSpPr/>
          <p:nvPr/>
        </p:nvSpPr>
        <p:spPr>
          <a:xfrm>
            <a:off x="126605" y="5658869"/>
            <a:ext cx="24272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Below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8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20/05/2009</a:t>
            </a:r>
          </a:p>
        </p:txBody>
      </p:sp>
    </p:spTree>
    <p:extLst>
      <p:ext uri="{BB962C8B-B14F-4D97-AF65-F5344CB8AC3E}">
        <p14:creationId xmlns:p14="http://schemas.microsoft.com/office/powerpoint/2010/main" val="1897322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B0F1CC4-E687-A4FB-D020-682323F75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F60A874-E3CD-706B-D4E6-7390F539FD1F}"/>
              </a:ext>
            </a:extLst>
          </p:cNvPr>
          <p:cNvSpPr txBox="1"/>
          <p:nvPr/>
        </p:nvSpPr>
        <p:spPr>
          <a:xfrm>
            <a:off x="3371536" y="1749287"/>
            <a:ext cx="544892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Lembranças me acodem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tons esmaecidos,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um outrora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caleidoscópio multicor.</a:t>
            </a:r>
          </a:p>
        </p:txBody>
      </p:sp>
    </p:spTree>
    <p:extLst>
      <p:ext uri="{BB962C8B-B14F-4D97-AF65-F5344CB8AC3E}">
        <p14:creationId xmlns:p14="http://schemas.microsoft.com/office/powerpoint/2010/main" val="3275428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pageCurlSingle" invX="1"/>
      </p:transition>
    </mc:Choice>
    <mc:Fallback>
      <p:transition spd="slow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E63D63-7FA1-BFD2-F51D-E9195BF6E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968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dir="in"/>
      </p:transition>
    </mc:Choice>
    <mc:Fallback>
      <p:transition spd="slow" advTm="2000">
        <p:split dir="in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B0F1CC4-E687-A4FB-D020-682323F75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E77B106-C4E1-2DC6-425D-761D5D748CB7}"/>
              </a:ext>
            </a:extLst>
          </p:cNvPr>
          <p:cNvSpPr txBox="1"/>
          <p:nvPr/>
        </p:nvSpPr>
        <p:spPr>
          <a:xfrm>
            <a:off x="3187414" y="1905506"/>
            <a:ext cx="5817170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Fatos, retratos,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momentos de tempos idos,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painel perdidos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vividas recordações.</a:t>
            </a:r>
          </a:p>
        </p:txBody>
      </p:sp>
    </p:spTree>
    <p:extLst>
      <p:ext uri="{BB962C8B-B14F-4D97-AF65-F5344CB8AC3E}">
        <p14:creationId xmlns:p14="http://schemas.microsoft.com/office/powerpoint/2010/main" val="3902780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gallery dir="r"/>
      </p:transition>
    </mc:Choice>
    <mc:Fallback>
      <p:transition spd="slow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D81B681-8B3C-5DF4-461E-959DF45CB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498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omb/>
      </p:transition>
    </mc:Choice>
    <mc:Fallback>
      <p:transition spd="slow" advTm="2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B0F1CC4-E687-A4FB-D020-682323F75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90A836B-101B-8EA3-6F6F-2C5BD22D1E8B}"/>
              </a:ext>
            </a:extLst>
          </p:cNvPr>
          <p:cNvSpPr txBox="1"/>
          <p:nvPr/>
        </p:nvSpPr>
        <p:spPr>
          <a:xfrm>
            <a:off x="2306564" y="1536174"/>
            <a:ext cx="7578870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Alegria, dor e saudade,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sonhos, idealizações,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sorrisos e lágrimas plastificados,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esperanças de um mar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felicidade...</a:t>
            </a:r>
          </a:p>
        </p:txBody>
      </p:sp>
    </p:spTree>
    <p:extLst>
      <p:ext uri="{BB962C8B-B14F-4D97-AF65-F5344CB8AC3E}">
        <p14:creationId xmlns:p14="http://schemas.microsoft.com/office/powerpoint/2010/main" val="3838444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dir="in"/>
      </p:transition>
    </mc:Choice>
    <mc:Fallback>
      <p:transition spd="slow" advTm="8000">
        <p:split dir="in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0937BB3-01C7-DC3C-614B-D0FD38F123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565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switch dir="l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B0F1CC4-E687-A4FB-D020-682323F75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7110F49-A313-3587-E6F9-78EB7C90580D}"/>
              </a:ext>
            </a:extLst>
          </p:cNvPr>
          <p:cNvSpPr txBox="1"/>
          <p:nvPr/>
        </p:nvSpPr>
        <p:spPr>
          <a:xfrm>
            <a:off x="3249689" y="863771"/>
            <a:ext cx="5263812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Qual rejeito de navio,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remanesce fina areia,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lentamente escorrida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ampulheta sem cor,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entregue tão só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à gravidade do tempo,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é lei de vida.</a:t>
            </a:r>
          </a:p>
        </p:txBody>
      </p:sp>
    </p:spTree>
    <p:extLst>
      <p:ext uri="{BB962C8B-B14F-4D97-AF65-F5344CB8AC3E}">
        <p14:creationId xmlns:p14="http://schemas.microsoft.com/office/powerpoint/2010/main" val="1430358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airplane"/>
      </p:transition>
    </mc:Choice>
    <mc:Fallback>
      <p:transition spd="slow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53D5C10-A1B5-D7A9-8D15-9008486AB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B0F1CC4-E687-A4FB-D020-682323F75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71F1A62-3539-27B2-96DB-0136D4871A54}"/>
              </a:ext>
            </a:extLst>
          </p:cNvPr>
          <p:cNvSpPr txBox="1"/>
          <p:nvPr/>
        </p:nvSpPr>
        <p:spPr>
          <a:xfrm>
            <a:off x="2753802" y="1012954"/>
            <a:ext cx="6684395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Outrora, fragmentos de cores,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agora simbiose de pó,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documentos de amores,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monótono ritual de descida,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até que nada mais reste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houver chegado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hora de recomeçar.</a:t>
            </a:r>
          </a:p>
        </p:txBody>
      </p:sp>
    </p:spTree>
    <p:extLst>
      <p:ext uri="{BB962C8B-B14F-4D97-AF65-F5344CB8AC3E}">
        <p14:creationId xmlns:p14="http://schemas.microsoft.com/office/powerpoint/2010/main" val="3245593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an/>
      </p:transition>
    </mc:Choice>
    <mc:Fallback>
      <p:transition spd="slow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2CC4FA7-99E6-1BAD-44FF-CFD11B7C9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930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dir="in"/>
      </p:transition>
    </mc:Choice>
    <mc:Fallback>
      <p:transition spd="slow" advTm="2000">
        <p:split dir="in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DB39C93B-C5B8-5202-8A94-7402B21AC9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12CD7131-8CCF-F45A-9469-1B8FD7C01454}"/>
              </a:ext>
            </a:extLst>
          </p:cNvPr>
          <p:cNvSpPr txBox="1"/>
          <p:nvPr/>
        </p:nvSpPr>
        <p:spPr>
          <a:xfrm>
            <a:off x="1211910" y="422365"/>
            <a:ext cx="36102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Ariovaldo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Cavarzan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F4CAB1BB-7D19-BDF2-409D-F1849D903CF0}"/>
              </a:ext>
            </a:extLst>
          </p:cNvPr>
          <p:cNvSpPr txBox="1"/>
          <p:nvPr/>
        </p:nvSpPr>
        <p:spPr>
          <a:xfrm>
            <a:off x="7566991" y="422365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856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 dir="rd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38200B6-9E37-F127-EF43-7AA2640AE5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793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2000">
        <p14:doors dir="vert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B0F1CC4-E687-A4FB-D020-682323F75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0493F9E-8405-6F72-A790-94D994B07A72}"/>
              </a:ext>
            </a:extLst>
          </p:cNvPr>
          <p:cNvSpPr txBox="1"/>
          <p:nvPr/>
        </p:nvSpPr>
        <p:spPr>
          <a:xfrm>
            <a:off x="2276685" y="1228397"/>
            <a:ext cx="7638630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</a:t>
            </a:r>
            <a:r>
              <a:rPr lang="pt-BR" sz="2800" b="1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Ariovaldo</a:t>
            </a:r>
            <a:r>
              <a:rPr lang="pt-BR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Cavarzan</a:t>
            </a:r>
            <a:endParaRPr lang="pt-BR" sz="28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Música:A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Time for Us-Francis Goya (guitarra)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Agradecimento: </a:t>
            </a:r>
            <a:r>
              <a:rPr lang="pt-BR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Gileno Bezerra</a:t>
            </a:r>
          </a:p>
          <a:p>
            <a:pPr algn="ctr"/>
            <a:r>
              <a:rPr lang="pt-BR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28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636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blinds dir="vert"/>
      </p:transition>
    </mc:Choice>
    <mc:Fallback>
      <p:transition spd="slow" advTm="9000">
        <p:blinds dir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180</Words>
  <Application>Microsoft Office PowerPoint</Application>
  <PresentationFormat>Widescreen</PresentationFormat>
  <Paragraphs>42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Georgia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2025-06-29T18:35:51Z</dcterms:created>
  <dcterms:modified xsi:type="dcterms:W3CDTF">2025-07-02T19:12:06Z</dcterms:modified>
</cp:coreProperties>
</file>