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9" r:id="rId3"/>
    <p:sldId id="256" r:id="rId4"/>
    <p:sldId id="258" r:id="rId5"/>
    <p:sldId id="259" r:id="rId6"/>
    <p:sldId id="268" r:id="rId7"/>
    <p:sldId id="260" r:id="rId8"/>
    <p:sldId id="267" r:id="rId9"/>
    <p:sldId id="261" r:id="rId10"/>
    <p:sldId id="266" r:id="rId11"/>
    <p:sldId id="262" r:id="rId12"/>
    <p:sldId id="265" r:id="rId13"/>
    <p:sldId id="263" r:id="rId14"/>
    <p:sldId id="264" r:id="rId15"/>
    <p:sldId id="257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93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88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5985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147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6366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512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22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289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097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3042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923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ECC7B-DF51-4CCF-BCCD-1650F6B9ED17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FE47-CC90-4825-8AB4-D827F5FC52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1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pic>
        <p:nvPicPr>
          <p:cNvPr id="4" name="Most emotional music ever nightsky by Tracey Chattaw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4178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7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369651"/>
            <a:ext cx="8015591" cy="46400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1170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2" y="260215"/>
            <a:ext cx="4163438" cy="44479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 rot="21427549">
            <a:off x="4657588" y="515843"/>
            <a:ext cx="423545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Mendes,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nosso amigo poeta português,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ganhou um prêmio 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esta poesia!</a:t>
            </a:r>
          </a:p>
          <a:p>
            <a:pPr algn="ctr"/>
            <a:endParaRPr lang="pt-BR" sz="24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“2º Prêmio  Literário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-Paul Harris 2001”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nossas palmas amigo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querido e merecedor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todos os prêmios!</a:t>
            </a:r>
          </a:p>
          <a:p>
            <a:pPr algn="ctr"/>
            <a:r>
              <a:rPr lang="pt-BR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forte abraço!</a:t>
            </a:r>
          </a:p>
          <a:p>
            <a:pPr algn="ctr"/>
            <a:endParaRPr lang="pt-BR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57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8000">
        <p15:prstTrans prst="prestig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141961" y="1069226"/>
            <a:ext cx="2860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ERRANTE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40281" y="2644698"/>
            <a:ext cx="6263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65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doors dir="vert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20851" y="982494"/>
            <a:ext cx="87716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                 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171247" y="1132535"/>
            <a:ext cx="705353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Caminhei pela noite sem destino.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Errando como um pobre peregrino.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busca avidamente a fé de Deus.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luz iluminava meu caminho.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Escondia tanto cravo, tanto espinho...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foi rasgando a carne aos braços meus!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89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126460"/>
            <a:ext cx="8161506" cy="48930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1693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93084" y="1138136"/>
            <a:ext cx="63578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Indiferente à dor, ao sofrimento.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frio gelado, a chuva, ao forte vento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me sulcava a face cruelmente.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Segui o meu caminho sem traçado,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acaso, sem ter rumo acertado...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Seguia por seguir, seguia em frente!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44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1" y="233464"/>
            <a:ext cx="7859948" cy="47860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2645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06147" y="1118680"/>
            <a:ext cx="69317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Sentia-me empurrado por alguém...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Seria alguma força do além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Dando impulso à inércia dos meus passos?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forças me empurravam desse jeito?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Apertei minhas mãos juntas ao peito,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tive a sensação de mil abraços!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5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49" y="214008"/>
            <a:ext cx="7986408" cy="48054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7577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3654" y="1232922"/>
            <a:ext cx="617669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Mil abraços de amor e de ternura,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eram bálsamo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p’ra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tanta tortura,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germinava dentro do meu ser!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 farol intenso a me indicar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caminho melhor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p’ra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te encontrar,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eu sabendo, fingia não saber!</a:t>
            </a:r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27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4" y="175098"/>
            <a:ext cx="8258783" cy="47855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53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2702" y="811762"/>
            <a:ext cx="6038595" cy="3519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Cheguei por fim a Ti meu Bom Jesus!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À minha escuridão Tu deste luz,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foste iluminando os passos meus.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paz reencontrei no teu caminho.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não ando perdido, tão sozinho...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Obrigada por tudo Meu Bom Deus!</a:t>
            </a:r>
          </a:p>
          <a:p>
            <a:pPr algn="ctr"/>
            <a:endParaRPr lang="pt-BR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Lagos, 10/08/2001</a:t>
            </a:r>
            <a:endParaRPr lang="pt-BR" sz="2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65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9" y="369651"/>
            <a:ext cx="7801583" cy="45817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4218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793251">
            <a:off x="381834" y="524562"/>
            <a:ext cx="374012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Imagens:Internet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Acervo Pessoal</a:t>
            </a:r>
          </a:p>
          <a:p>
            <a:pPr algn="ctr"/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Alfredo Mendes</a:t>
            </a:r>
          </a:p>
          <a:p>
            <a:pPr algn="ctr"/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Música:Most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Emotional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music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ever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nightsky</a:t>
            </a:r>
            <a:endParaRPr lang="pt-BR" sz="1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Tracey</a:t>
            </a:r>
            <a:r>
              <a:rPr lang="pt-BR" sz="1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 </a:t>
            </a:r>
            <a:r>
              <a:rPr lang="pt-BR" sz="1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Chattaway</a:t>
            </a:r>
            <a:endParaRPr lang="pt-BR" sz="1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57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294</Words>
  <Application>Microsoft Office PowerPoint</Application>
  <PresentationFormat>Apresentação na tela (16:9)</PresentationFormat>
  <Paragraphs>55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2019-05-02T03:11:14Z</dcterms:created>
  <dcterms:modified xsi:type="dcterms:W3CDTF">2019-05-09T18:19:36Z</dcterms:modified>
</cp:coreProperties>
</file>