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9" r:id="rId5"/>
    <p:sldId id="262" r:id="rId6"/>
    <p:sldId id="268" r:id="rId7"/>
    <p:sldId id="263" r:id="rId8"/>
    <p:sldId id="272" r:id="rId9"/>
    <p:sldId id="264" r:id="rId10"/>
    <p:sldId id="273" r:id="rId11"/>
    <p:sldId id="265" r:id="rId12"/>
    <p:sldId id="271" r:id="rId13"/>
    <p:sldId id="266" r:id="rId14"/>
    <p:sldId id="270" r:id="rId15"/>
    <p:sldId id="258" r:id="rId16"/>
    <p:sldId id="267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3338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1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560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992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2464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445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4187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3642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1410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5481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3726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3253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5153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B612CC-3CDD-415B-ADC9-CF76D999ADA1}" type="datetimeFigureOut">
              <a:rPr lang="pt-BR" smtClean="0"/>
              <a:t>05/10/2018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D3541-F9EA-4379-ADC9-7F112BFF6F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3417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or una Cabeza - Carlos Garde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6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511094"/>
      </p:ext>
    </p:extLst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15325" y="869325"/>
            <a:ext cx="3475628" cy="1391852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Extasiado!</a:t>
            </a:r>
          </a:p>
        </p:txBody>
      </p:sp>
      <p:sp>
        <p:nvSpPr>
          <p:cNvPr id="5" name="Retângulo 4"/>
          <p:cNvSpPr/>
          <p:nvPr/>
        </p:nvSpPr>
        <p:spPr>
          <a:xfrm>
            <a:off x="3623695" y="3009841"/>
            <a:ext cx="2258888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Lúcio Reis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434"/>
            <a:ext cx="3623695" cy="4702066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2894588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786623" y="1477851"/>
            <a:ext cx="557075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sensualidade de teu dançar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menear de pura satisfação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o tango te faz rodopiar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Deixando a mostra um pouco de tua afeição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Atiça meus sentimentos nesse ritmo argentino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758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34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279865" y="1798461"/>
            <a:ext cx="62947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Nesse palco de prazer, esse reluzente salão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Sob os olhares cobiçantes e sem nenhum pudor fino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Desperta-me um intenso prazer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Pela tua beleza que encanta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58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820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conveyor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68234" y="1690352"/>
            <a:ext cx="54047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ao mesmo tempo o ciúme desperta, em ver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teu corpo desejos levanta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o teu gozo em cada passo a rodar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Sob os acordes do </a:t>
            </a:r>
            <a:r>
              <a:rPr lang="pt-BR" sz="2400" b="1" dirty="0" err="1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bandoneon</a:t>
            </a:r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tocar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83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42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171276" y="1535806"/>
            <a:ext cx="639886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Apagam pensamentos menores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 cobiça sensual nos atentos olhares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Faz-me lembrar que o show é particular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que é só para um atento e embevecido espectador  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arde essa fogueira de sensação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548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43" y="0"/>
            <a:ext cx="7911547" cy="51435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156060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433590" y="1323305"/>
            <a:ext cx="606768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qual muitas brasas de amor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Virão para mais fogo colocar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atiçarão o palco da satisfação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vermelho de teu vestido a paixão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encantamento de teu corpo alvo e lindo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magia do ultimo acorde que nos diz está vindo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3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785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switch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565182" y="1400578"/>
            <a:ext cx="6013634" cy="27699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hora da separação, pois o tango terminou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restou em mim, ser totalmente extasiado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Saber que outro tango tocará, ao salão te levará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que teu corpo para meu prazer, dançará.</a:t>
            </a:r>
          </a:p>
          <a:p>
            <a:pPr algn="ctr"/>
            <a:endParaRPr lang="pt-BR" sz="2400" b="1" dirty="0">
              <a:solidFill>
                <a:srgbClr val="6733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Lúcio Reis</a:t>
            </a:r>
          </a:p>
          <a:p>
            <a:pPr algn="ctr"/>
            <a:r>
              <a:rPr lang="pt-BR" sz="18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Belém do Pará</a:t>
            </a:r>
          </a:p>
          <a:p>
            <a:pPr algn="ctr"/>
            <a:r>
              <a:rPr lang="pt-BR" sz="18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23/04/07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77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5" y="0"/>
            <a:ext cx="7462345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877574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71599" y="4681835"/>
            <a:ext cx="1495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Lúcio Reis</a:t>
            </a:r>
            <a:endParaRPr lang="pt-BR" sz="2400" b="1" dirty="0">
              <a:solidFill>
                <a:srgbClr val="6733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011694" y="4740400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400" b="1" dirty="0">
              <a:solidFill>
                <a:srgbClr val="6733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49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:pull dir="r"/>
      </p:transition>
    </mc:Choice>
    <mc:Fallback>
      <p:transition spd="slow" advTm="2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1876" y="582752"/>
            <a:ext cx="6093335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 smtClean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Texto:Lúcio</a:t>
            </a:r>
            <a:r>
              <a:rPr lang="pt-BR" sz="2400" b="1" dirty="0" smtClean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Reis</a:t>
            </a:r>
          </a:p>
          <a:p>
            <a:pPr algn="ctr"/>
            <a:r>
              <a:rPr lang="pt-BR" sz="2400" b="1" dirty="0" smtClean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Por una </a:t>
            </a:r>
            <a:r>
              <a:rPr lang="pt-BR" sz="2400" b="1" dirty="0" err="1" smtClean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Cabeza</a:t>
            </a:r>
            <a:r>
              <a:rPr lang="pt-BR" sz="2400" b="1" dirty="0" smtClean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-Carlos Gardel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200" b="1" dirty="0">
              <a:solidFill>
                <a:srgbClr val="6733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</a:t>
            </a:r>
            <a:r>
              <a:rPr lang="pt-BR" sz="2400" b="1" dirty="0" smtClean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  <a:endParaRPr lang="pt-BR" sz="2400" b="1" dirty="0">
              <a:solidFill>
                <a:srgbClr val="6733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6733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6733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918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245</Words>
  <Application>Microsoft Office PowerPoint</Application>
  <PresentationFormat>Apresentação na tela (16:9)</PresentationFormat>
  <Paragraphs>47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2018-09-24T02:41:57Z</dcterms:created>
  <dcterms:modified xsi:type="dcterms:W3CDTF">2018-10-06T02:22:10Z</dcterms:modified>
</cp:coreProperties>
</file>