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57" r:id="rId3"/>
    <p:sldId id="256" r:id="rId4"/>
    <p:sldId id="265" r:id="rId5"/>
    <p:sldId id="260" r:id="rId6"/>
    <p:sldId id="266" r:id="rId7"/>
    <p:sldId id="264" r:id="rId8"/>
    <p:sldId id="267" r:id="rId9"/>
    <p:sldId id="263" r:id="rId10"/>
    <p:sldId id="268" r:id="rId11"/>
    <p:sldId id="262" r:id="rId12"/>
    <p:sldId id="270" r:id="rId13"/>
    <p:sldId id="258" r:id="rId14"/>
    <p:sldId id="259" r:id="rId15"/>
    <p:sldId id="261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5A1F3-8649-4CFC-B115-466935EC00A1}" type="datetimeFigureOut">
              <a:rPr lang="pt-BR" smtClean="0"/>
              <a:t>15/09/2025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B0E9A-AC95-4B64-9517-1CA6648057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073635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5A1F3-8649-4CFC-B115-466935EC00A1}" type="datetimeFigureOut">
              <a:rPr lang="pt-BR" smtClean="0"/>
              <a:t>15/09/2025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B0E9A-AC95-4B64-9517-1CA6648057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5815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5A1F3-8649-4CFC-B115-466935EC00A1}" type="datetimeFigureOut">
              <a:rPr lang="pt-BR" smtClean="0"/>
              <a:t>15/09/2025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B0E9A-AC95-4B64-9517-1CA6648057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3403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5A1F3-8649-4CFC-B115-466935EC00A1}" type="datetimeFigureOut">
              <a:rPr lang="pt-BR" smtClean="0"/>
              <a:t>15/09/2025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B0E9A-AC95-4B64-9517-1CA6648057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59591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5A1F3-8649-4CFC-B115-466935EC00A1}" type="datetimeFigureOut">
              <a:rPr lang="pt-BR" smtClean="0"/>
              <a:t>15/09/2025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B0E9A-AC95-4B64-9517-1CA6648057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63406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5A1F3-8649-4CFC-B115-466935EC00A1}" type="datetimeFigureOut">
              <a:rPr lang="pt-BR" smtClean="0"/>
              <a:t>15/09/2025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B0E9A-AC95-4B64-9517-1CA6648057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492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5A1F3-8649-4CFC-B115-466935EC00A1}" type="datetimeFigureOut">
              <a:rPr lang="pt-BR" smtClean="0"/>
              <a:t>15/09/2025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B0E9A-AC95-4B64-9517-1CA6648057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57207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5A1F3-8649-4CFC-B115-466935EC00A1}" type="datetimeFigureOut">
              <a:rPr lang="pt-BR" smtClean="0"/>
              <a:t>15/09/2025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B0E9A-AC95-4B64-9517-1CA6648057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5497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5A1F3-8649-4CFC-B115-466935EC00A1}" type="datetimeFigureOut">
              <a:rPr lang="pt-BR" smtClean="0"/>
              <a:t>15/09/2025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B0E9A-AC95-4B64-9517-1CA6648057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2187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5A1F3-8649-4CFC-B115-466935EC00A1}" type="datetimeFigureOut">
              <a:rPr lang="pt-BR" smtClean="0"/>
              <a:t>15/09/2025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B0E9A-AC95-4B64-9517-1CA6648057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9788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55A1F3-8649-4CFC-B115-466935EC00A1}" type="datetimeFigureOut">
              <a:rPr lang="pt-BR" smtClean="0"/>
              <a:t>15/09/2025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2B0E9A-AC95-4B64-9517-1CA6648057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1354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8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55A1F3-8649-4CFC-B115-466935EC00A1}" type="datetimeFigureOut">
              <a:rPr lang="pt-BR" smtClean="0"/>
              <a:t>15/09/2025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2B0E9A-AC95-4B64-9517-1CA66480579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23896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7A03E0CE-3FDF-0B1C-4DF6-F01924FB2A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8409456-B8EA-48A5-B2DA-30C4F01C1100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437" b="11437"/>
          <a:stretch/>
        </p:blipFill>
        <p:spPr>
          <a:xfrm>
            <a:off x="502276" y="0"/>
            <a:ext cx="8219941" cy="5143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" name="Warm and tender - Anthony Ventura">
            <a:hlinkClick r:id="" action="ppaction://media"/>
            <a:extLst>
              <a:ext uri="{FF2B5EF4-FFF2-40B4-BE49-F238E27FC236}">
                <a16:creationId xmlns:a16="http://schemas.microsoft.com/office/drawing/2014/main" id="{969231B7-C4B5-0A0D-644A-C4492B5880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26583" y="273387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860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5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5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1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A80FA494-F881-B77F-0FEC-6A13090343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A6256C2D-7B37-4B0C-91C7-B115B8F3B05B}"/>
              </a:ext>
            </a:extLst>
          </p:cNvPr>
          <p:cNvSpPr/>
          <p:nvPr/>
        </p:nvSpPr>
        <p:spPr>
          <a:xfrm>
            <a:off x="2668942" y="1139781"/>
            <a:ext cx="3619169" cy="928213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Clima de Festa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C2422925-3800-40E2-1659-063B348408D5}"/>
              </a:ext>
            </a:extLst>
          </p:cNvPr>
          <p:cNvSpPr/>
          <p:nvPr/>
        </p:nvSpPr>
        <p:spPr>
          <a:xfrm>
            <a:off x="4738421" y="3534317"/>
            <a:ext cx="3260364" cy="469403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Neiva de Melo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8E45DFEF-B9BF-20C0-252E-E5C29AF3386B}"/>
              </a:ext>
            </a:extLst>
          </p:cNvPr>
          <p:cNvSpPr/>
          <p:nvPr/>
        </p:nvSpPr>
        <p:spPr>
          <a:xfrm>
            <a:off x="2832343" y="2394536"/>
            <a:ext cx="3479318" cy="523463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“À Flor da Pele”</a:t>
            </a:r>
          </a:p>
        </p:txBody>
      </p:sp>
    </p:spTree>
    <p:extLst>
      <p:ext uri="{BB962C8B-B14F-4D97-AF65-F5344CB8AC3E}">
        <p14:creationId xmlns:p14="http://schemas.microsoft.com/office/powerpoint/2010/main" val="115807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6000">
        <p:fad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F740523-A6DB-F93A-3531-A990AB1C53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6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">
        <p:pull dir="r"/>
      </p:transition>
    </mc:Choice>
    <mc:Fallback xmlns="">
      <p:transition spd="slow" advTm="1000">
        <p:pull dir="r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7A03E0CE-3FDF-0B1C-4DF6-F01924FB2A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8C10AF17-31D0-835B-0D28-6F0EE1BE6A79}"/>
              </a:ext>
            </a:extLst>
          </p:cNvPr>
          <p:cNvSpPr/>
          <p:nvPr/>
        </p:nvSpPr>
        <p:spPr>
          <a:xfrm>
            <a:off x="3027563" y="502277"/>
            <a:ext cx="3088875" cy="561165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À Flor da Pele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8F800953-02B3-451D-72ED-55D3D0B18027}"/>
              </a:ext>
            </a:extLst>
          </p:cNvPr>
          <p:cNvSpPr txBox="1"/>
          <p:nvPr/>
        </p:nvSpPr>
        <p:spPr>
          <a:xfrm>
            <a:off x="730244" y="1246966"/>
            <a:ext cx="7683514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Uma forma lúdica de ver e viver a vida em toda sua plenitude.</a:t>
            </a:r>
          </a:p>
          <a:p>
            <a:pPr algn="ctr"/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Clima de Festa – À Flor da </a:t>
            </a:r>
            <a:r>
              <a:rPr lang="pt-BR" sz="21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Pele propõe </a:t>
            </a:r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um novo olhar sobre temas do cotidiano, 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na óptica do amor, da gratidão,  da paixão e da felicidade, pois, mesmo com as adversidades 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da vida, busca-se a superação através da resiliência e do empoderamento 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da mulher que anseia pela igualdade.</a:t>
            </a:r>
          </a:p>
          <a:p>
            <a:pPr algn="ctr"/>
            <a:endParaRPr lang="pt-BR" sz="2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É uma longa trajetória de vivências e sentimentos,</a:t>
            </a:r>
          </a:p>
          <a:p>
            <a:pPr algn="ct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na humildade do aprender e sempre evoluir.</a:t>
            </a:r>
          </a:p>
          <a:p>
            <a:pPr algn="r"/>
            <a:r>
              <a:rPr lang="pt-BR" sz="2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Neiva de Melo</a:t>
            </a:r>
          </a:p>
        </p:txBody>
      </p:sp>
    </p:spTree>
    <p:extLst>
      <p:ext uri="{BB962C8B-B14F-4D97-AF65-F5344CB8AC3E}">
        <p14:creationId xmlns:p14="http://schemas.microsoft.com/office/powerpoint/2010/main" val="35874224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9000">
        <p15:prstTrans prst="curtains"/>
      </p:transition>
    </mc:Choice>
    <mc:Fallback xmlns="">
      <p:transition spd="slow" advTm="29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A80FA494-F881-B77F-0FEC-6A13090343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E5C79FE-87EA-51D5-2858-C17FDDDC5193}"/>
              </a:ext>
            </a:extLst>
          </p:cNvPr>
          <p:cNvSpPr txBox="1"/>
          <p:nvPr/>
        </p:nvSpPr>
        <p:spPr>
          <a:xfrm>
            <a:off x="1840088" y="1352281"/>
            <a:ext cx="516038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Sinto um clima de festa no ar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Meu coração pulsa em descompasso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Penso que é você que vai chegar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E me enlaçar em um abraço...</a:t>
            </a:r>
          </a:p>
        </p:txBody>
      </p:sp>
    </p:spTree>
    <p:extLst>
      <p:ext uri="{BB962C8B-B14F-4D97-AF65-F5344CB8AC3E}">
        <p14:creationId xmlns:p14="http://schemas.microsoft.com/office/powerpoint/2010/main" val="4011195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A8871CA2-8A30-D175-B30D-9236CB267D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063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A80FA494-F881-B77F-0FEC-6A13090343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DBF759D-0F4A-7962-2130-AB3A64E3AE3C}"/>
              </a:ext>
            </a:extLst>
          </p:cNvPr>
          <p:cNvSpPr txBox="1"/>
          <p:nvPr/>
        </p:nvSpPr>
        <p:spPr>
          <a:xfrm>
            <a:off x="1745290" y="1521462"/>
            <a:ext cx="5343129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Você de mim está distante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Mas mexe com a minha emoção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Devo levar ou não este amor adiante?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Alerta-me a voz da razão...</a:t>
            </a:r>
          </a:p>
        </p:txBody>
      </p:sp>
    </p:spTree>
    <p:extLst>
      <p:ext uri="{BB962C8B-B14F-4D97-AF65-F5344CB8AC3E}">
        <p14:creationId xmlns:p14="http://schemas.microsoft.com/office/powerpoint/2010/main" val="404562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172D8ED4-DE14-C882-0ACD-90D72FA58E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974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A80FA494-F881-B77F-0FEC-6A13090343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86C2F1F-A62E-DE92-2C0F-8CA565FABFA0}"/>
              </a:ext>
            </a:extLst>
          </p:cNvPr>
          <p:cNvSpPr txBox="1"/>
          <p:nvPr/>
        </p:nvSpPr>
        <p:spPr>
          <a:xfrm>
            <a:off x="2233339" y="1429130"/>
            <a:ext cx="4535217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O meu pensamento se agita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Às vezes entra em contradição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Um desejo intenso me consome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Faz-me te guardar no coração...</a:t>
            </a:r>
          </a:p>
        </p:txBody>
      </p:sp>
    </p:spTree>
    <p:extLst>
      <p:ext uri="{BB962C8B-B14F-4D97-AF65-F5344CB8AC3E}">
        <p14:creationId xmlns:p14="http://schemas.microsoft.com/office/powerpoint/2010/main" val="123056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:split orient="vert"/>
      </p:transition>
    </mc:Choice>
    <mc:Fallback xmlns="">
      <p:transition spd="slow" advTm="10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B0CF4462-9E4D-0CA4-9B2C-60F156939B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016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A80FA494-F881-B77F-0FEC-6A13090343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8C2B503-DBE9-DCC5-5604-BFE959846CBD}"/>
              </a:ext>
            </a:extLst>
          </p:cNvPr>
          <p:cNvSpPr txBox="1"/>
          <p:nvPr/>
        </p:nvSpPr>
        <p:spPr>
          <a:xfrm>
            <a:off x="2526895" y="1342622"/>
            <a:ext cx="381546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Neste momento me resta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Imaginar a alegria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De viver um clima de festa</a:t>
            </a:r>
          </a:p>
          <a:p>
            <a:pPr algn="ctr"/>
            <a:r>
              <a:rPr lang="pt-B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Com você algum dia...</a:t>
            </a:r>
          </a:p>
        </p:txBody>
      </p:sp>
    </p:spTree>
    <p:extLst>
      <p:ext uri="{BB962C8B-B14F-4D97-AF65-F5344CB8AC3E}">
        <p14:creationId xmlns:p14="http://schemas.microsoft.com/office/powerpoint/2010/main" val="3794013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7000">
        <p:split orient="vert"/>
      </p:transition>
    </mc:Choice>
    <mc:Fallback xmlns="">
      <p:transition spd="slow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B9A96C8D-F86A-2BC6-536D-45A2B03F23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876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m 10">
            <a:extLst>
              <a:ext uri="{FF2B5EF4-FFF2-40B4-BE49-F238E27FC236}">
                <a16:creationId xmlns:a16="http://schemas.microsoft.com/office/drawing/2014/main" id="{8647E9B2-75AE-C2BC-DA74-C79478597E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BEA70D3-B1E1-A4B0-AC4B-6C1706FF91B6}"/>
              </a:ext>
            </a:extLst>
          </p:cNvPr>
          <p:cNvSpPr txBox="1"/>
          <p:nvPr/>
        </p:nvSpPr>
        <p:spPr>
          <a:xfrm>
            <a:off x="1487511" y="154546"/>
            <a:ext cx="1806905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Neiva de Melo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26D6C3B-65FC-C258-F15A-4578AF04527A}"/>
              </a:ext>
            </a:extLst>
          </p:cNvPr>
          <p:cNvSpPr txBox="1"/>
          <p:nvPr/>
        </p:nvSpPr>
        <p:spPr>
          <a:xfrm>
            <a:off x="5708560" y="154546"/>
            <a:ext cx="185659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3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endParaRPr lang="pt-BR" sz="3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368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:blinds dir="vert"/>
      </p:transition>
    </mc:Choice>
    <mc:Fallback xmlns="">
      <p:transition spd="slow" advTm="3000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5082D70B-4752-19C3-5B59-C269901C2E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763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window dir="vert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7">
            <a:extLst>
              <a:ext uri="{FF2B5EF4-FFF2-40B4-BE49-F238E27FC236}">
                <a16:creationId xmlns:a16="http://schemas.microsoft.com/office/drawing/2014/main" id="{A80FA494-F881-B77F-0FEC-6A13090343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3365EE5-FE04-D532-A5D0-F6EAF885199E}"/>
              </a:ext>
            </a:extLst>
          </p:cNvPr>
          <p:cNvSpPr txBox="1"/>
          <p:nvPr/>
        </p:nvSpPr>
        <p:spPr>
          <a:xfrm>
            <a:off x="1791935" y="1059797"/>
            <a:ext cx="508344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Texto: </a:t>
            </a:r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Neiva de Melo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Música: Anthony Ventura-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Warm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and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Tender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Criação, Formatação: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Cléo </a:t>
            </a:r>
            <a:r>
              <a:rPr lang="pt-BR" sz="24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Menegatt</a:t>
            </a:r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 </a:t>
            </a:r>
            <a:r>
              <a:rPr lang="pt-BR" sz="24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abriola" panose="04040605051002020D02" pitchFamily="82" charset="0"/>
              </a:rPr>
              <a:t>Goelzer</a:t>
            </a:r>
            <a:endParaRPr lang="pt-BR" sz="24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887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6000">
        <p14:ripple/>
      </p:transition>
    </mc:Choice>
    <mc:Fallback xmlns=""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177</TotalTime>
  <Words>252</Words>
  <Application>Microsoft Office PowerPoint</Application>
  <PresentationFormat>Apresentação na tela (16:9)</PresentationFormat>
  <Paragraphs>40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Gabriola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2025-09-04T19:10:02Z</dcterms:created>
  <dcterms:modified xsi:type="dcterms:W3CDTF">2025-09-15T19:25:25Z</dcterms:modified>
</cp:coreProperties>
</file>