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3" r:id="rId11"/>
    <p:sldId id="265" r:id="rId12"/>
    <p:sldId id="270" r:id="rId13"/>
    <p:sldId id="271" r:id="rId14"/>
    <p:sldId id="259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232461-F0E8-4E84-A3BD-6439BE00DA17}" v="23" dt="2020-09-03T18:52:59.4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058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889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90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6632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395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832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0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108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827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706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3892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00E40-8ED7-4029-9A61-5069084FC63C}" type="datetimeFigureOut">
              <a:rPr lang="pt-BR" smtClean="0"/>
              <a:t>04/09/2020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B7CA9-793B-4DC5-B99B-F4CA34D924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69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cido com flores&#10;&#10;Descrição gerada automaticamente">
            <a:extLst>
              <a:ext uri="{FF2B5EF4-FFF2-40B4-BE49-F238E27FC236}">
                <a16:creationId xmlns:a16="http://schemas.microsoft.com/office/drawing/2014/main" id="{9CB3B033-5788-43CA-B0D2-1343C87D2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 O TEMPO VAI APAGAR   Roberto Carlos  (instrumental)">
            <a:hlinkClick r:id="" action="ppaction://media"/>
            <a:extLst>
              <a:ext uri="{FF2B5EF4-FFF2-40B4-BE49-F238E27FC236}">
                <a16:creationId xmlns:a16="http://schemas.microsoft.com/office/drawing/2014/main" id="{8D5DFD64-6B63-4053-9672-32C7057A1C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7314" y="2668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4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348D4F4-A0BA-4D88-A090-CD2BB7BEA515}"/>
              </a:ext>
            </a:extLst>
          </p:cNvPr>
          <p:cNvSpPr/>
          <p:nvPr/>
        </p:nvSpPr>
        <p:spPr>
          <a:xfrm>
            <a:off x="3356788" y="1265398"/>
            <a:ext cx="3184690" cy="7725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Segredos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6313648-2F26-46BF-A932-7818DBCA7047}"/>
              </a:ext>
            </a:extLst>
          </p:cNvPr>
          <p:cNvSpPr/>
          <p:nvPr/>
        </p:nvSpPr>
        <p:spPr>
          <a:xfrm>
            <a:off x="1219942" y="2410910"/>
            <a:ext cx="4031253" cy="15870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5400" b="1" cap="none" spc="0" dirty="0" err="1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19/01/2020</a:t>
            </a:r>
            <a:endParaRPr lang="pt-BR" sz="32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94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em pé, homem, mulher, jovem&#10;&#10;Descrição gerada automaticamente">
            <a:extLst>
              <a:ext uri="{FF2B5EF4-FFF2-40B4-BE49-F238E27FC236}">
                <a16:creationId xmlns:a16="http://schemas.microsoft.com/office/drawing/2014/main" id="{C5F61DBD-D800-4041-8B87-68C2C0CD1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64" y="0"/>
            <a:ext cx="733529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3426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an dir="u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B8F6C45-D955-4029-9B1D-6B8FC8555554}"/>
              </a:ext>
            </a:extLst>
          </p:cNvPr>
          <p:cNvSpPr txBox="1"/>
          <p:nvPr/>
        </p:nvSpPr>
        <p:spPr>
          <a:xfrm>
            <a:off x="1160584" y="884177"/>
            <a:ext cx="4572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"Outrora 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encontrar seu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Triste olhar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que escondias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falsos risos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alegria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existia.</a:t>
            </a:r>
          </a:p>
        </p:txBody>
      </p:sp>
      <p:pic>
        <p:nvPicPr>
          <p:cNvPr id="6" name="Imagem 5" descr="Uma imagem contendo água, natureza, jovem, menina&#10;&#10;Descrição gerada automaticamente">
            <a:extLst>
              <a:ext uri="{FF2B5EF4-FFF2-40B4-BE49-F238E27FC236}">
                <a16:creationId xmlns:a16="http://schemas.microsoft.com/office/drawing/2014/main" id="{3B864C76-473E-4796-AAB6-63CA6BA97A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584" y="355960"/>
            <a:ext cx="3304741" cy="34316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66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água, natureza, jovem, menina&#10;&#10;Descrição gerada automaticamente">
            <a:extLst>
              <a:ext uri="{FF2B5EF4-FFF2-40B4-BE49-F238E27FC236}">
                <a16:creationId xmlns:a16="http://schemas.microsoft.com/office/drawing/2014/main" id="{8505EFA0-3002-4ECC-8448-C33436EDBB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95" y="0"/>
            <a:ext cx="8121747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294660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A34C8C-2B55-49C4-BDF4-BAEFD9B4DBA3}"/>
              </a:ext>
            </a:extLst>
          </p:cNvPr>
          <p:cNvSpPr txBox="1"/>
          <p:nvPr/>
        </p:nvSpPr>
        <p:spPr>
          <a:xfrm>
            <a:off x="2219608" y="802035"/>
            <a:ext cx="340029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Segredos d'alma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Inquieta...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Tomo posse da sua dor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Confia e revela - me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te aflige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Divida comigo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o que for...</a:t>
            </a:r>
          </a:p>
        </p:txBody>
      </p:sp>
      <p:pic>
        <p:nvPicPr>
          <p:cNvPr id="7" name="Imagem 6" descr="Uma imagem contendo vestuário, flor, mulher, em pé&#10;&#10;Descrição gerada automaticamente">
            <a:extLst>
              <a:ext uri="{FF2B5EF4-FFF2-40B4-BE49-F238E27FC236}">
                <a16:creationId xmlns:a16="http://schemas.microsoft.com/office/drawing/2014/main" id="{7D27CC4E-0FA0-436C-8D1A-F01EF5002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8624" y="0"/>
            <a:ext cx="30173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687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vestuário, flor, mulher, em pé&#10;&#10;Descrição gerada automaticamente">
            <a:extLst>
              <a:ext uri="{FF2B5EF4-FFF2-40B4-BE49-F238E27FC236}">
                <a16:creationId xmlns:a16="http://schemas.microsoft.com/office/drawing/2014/main" id="{37C40ED8-14C9-403F-AF84-573B1D6B6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78" y="514350"/>
            <a:ext cx="7357730" cy="4114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958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u" isContent="1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73C3554-5779-4751-8B4E-B5F52DD41BDD}"/>
              </a:ext>
            </a:extLst>
          </p:cNvPr>
          <p:cNvSpPr txBox="1"/>
          <p:nvPr/>
        </p:nvSpPr>
        <p:spPr>
          <a:xfrm>
            <a:off x="2123893" y="1294477"/>
            <a:ext cx="24481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silêncio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revelador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intuição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segredos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confissão...</a:t>
            </a:r>
          </a:p>
        </p:txBody>
      </p:sp>
      <p:pic>
        <p:nvPicPr>
          <p:cNvPr id="4" name="Imagem 3" descr="Uma imagem contendo pessoa, homem, olhando, foto&#10;&#10;Descrição gerada automaticamente">
            <a:extLst>
              <a:ext uri="{FF2B5EF4-FFF2-40B4-BE49-F238E27FC236}">
                <a16:creationId xmlns:a16="http://schemas.microsoft.com/office/drawing/2014/main" id="{9B9BE19F-CE8D-420E-AA1D-64F8AAD7CD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8189" y="0"/>
            <a:ext cx="2793808" cy="4953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182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olhando, foto&#10;&#10;Descrição gerada automaticamente">
            <a:extLst>
              <a:ext uri="{FF2B5EF4-FFF2-40B4-BE49-F238E27FC236}">
                <a16:creationId xmlns:a16="http://schemas.microsoft.com/office/drawing/2014/main" id="{7C297E6A-3CF5-40C5-A524-4B31E80C52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562707"/>
            <a:ext cx="7315200" cy="42303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7219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r" isContent="1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E8636F-6B07-4EFA-823E-5038652B4A8A}"/>
              </a:ext>
            </a:extLst>
          </p:cNvPr>
          <p:cNvSpPr txBox="1"/>
          <p:nvPr/>
        </p:nvSpPr>
        <p:spPr>
          <a:xfrm>
            <a:off x="1689340" y="1426865"/>
            <a:ext cx="373852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fiz ,agora me diz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faço eu, para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Voltar a ser feliz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Tamanha dor que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Deixastes...em meu peito</a:t>
            </a:r>
          </a:p>
        </p:txBody>
      </p:sp>
      <p:pic>
        <p:nvPicPr>
          <p:cNvPr id="4" name="Imagem 3" descr="Uma imagem contendo pessoa, homem, mulher, em pé&#10;&#10;Descrição gerada automaticamente">
            <a:extLst>
              <a:ext uri="{FF2B5EF4-FFF2-40B4-BE49-F238E27FC236}">
                <a16:creationId xmlns:a16="http://schemas.microsoft.com/office/drawing/2014/main" id="{0B0462F9-5666-4466-A4FD-1DB5D72974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273" y="0"/>
            <a:ext cx="39367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4005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mulher, em pé&#10;&#10;Descrição gerada automaticamente">
            <a:extLst>
              <a:ext uri="{FF2B5EF4-FFF2-40B4-BE49-F238E27FC236}">
                <a16:creationId xmlns:a16="http://schemas.microsoft.com/office/drawing/2014/main" id="{FAF31858-BBB7-47B1-A360-7F4E44FF0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140" y="321547"/>
            <a:ext cx="7174524" cy="42906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318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d" isContent="1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6191AC7-0971-4F18-A72B-2E846FFCA596}"/>
              </a:ext>
            </a:extLst>
          </p:cNvPr>
          <p:cNvSpPr txBox="1"/>
          <p:nvPr/>
        </p:nvSpPr>
        <p:spPr>
          <a:xfrm>
            <a:off x="1879016" y="1111627"/>
            <a:ext cx="379623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Dilacerando meu coração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consigo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meus sonhos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que direito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Carregas o meu destino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suas mãos...“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</a:t>
            </a:r>
          </a:p>
        </p:txBody>
      </p:sp>
      <p:pic>
        <p:nvPicPr>
          <p:cNvPr id="8" name="Imagem 7" descr="Mulher com vestido colorido&#10;&#10;Descrição gerada automaticamente">
            <a:extLst>
              <a:ext uri="{FF2B5EF4-FFF2-40B4-BE49-F238E27FC236}">
                <a16:creationId xmlns:a16="http://schemas.microsoft.com/office/drawing/2014/main" id="{95E74575-670A-45EE-8FE2-381372513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766" y="0"/>
            <a:ext cx="366823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850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D7DFDF-A2E0-41BE-890C-BFFE143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colorido&#10;&#10;Descrição gerada automaticamente">
            <a:extLst>
              <a:ext uri="{FF2B5EF4-FFF2-40B4-BE49-F238E27FC236}">
                <a16:creationId xmlns:a16="http://schemas.microsoft.com/office/drawing/2014/main" id="{8867452A-90D1-4523-AFA1-4A50551405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455" y="444230"/>
            <a:ext cx="6751674" cy="44337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15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FFAE724-0689-4408-ABBB-B6CCB2F7A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E95B7E-63BA-45A7-A1B0-4D6EF8276B56}"/>
              </a:ext>
            </a:extLst>
          </p:cNvPr>
          <p:cNvSpPr txBox="1"/>
          <p:nvPr/>
        </p:nvSpPr>
        <p:spPr>
          <a:xfrm>
            <a:off x="502417" y="4451420"/>
            <a:ext cx="3087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8C2051B-B126-4826-B87E-B90BA6701378}"/>
              </a:ext>
            </a:extLst>
          </p:cNvPr>
          <p:cNvSpPr txBox="1"/>
          <p:nvPr/>
        </p:nvSpPr>
        <p:spPr>
          <a:xfrm>
            <a:off x="5888334" y="445142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328237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comida, bolo, flor&#10;&#10;Descrição gerada automaticamente">
            <a:extLst>
              <a:ext uri="{FF2B5EF4-FFF2-40B4-BE49-F238E27FC236}">
                <a16:creationId xmlns:a16="http://schemas.microsoft.com/office/drawing/2014/main" id="{08674494-B6BA-48FB-A233-A61EF547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82AAFD-5CC5-43AC-A369-78868438E2F3}"/>
              </a:ext>
            </a:extLst>
          </p:cNvPr>
          <p:cNvSpPr txBox="1"/>
          <p:nvPr/>
        </p:nvSpPr>
        <p:spPr>
          <a:xfrm>
            <a:off x="1115038" y="894303"/>
            <a:ext cx="6692859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 Tempo Vai Apagar-Roberto Carlos Instrumental)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540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switch dir="r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168</Words>
  <Application>Microsoft Office PowerPoint</Application>
  <PresentationFormat>Apresentação na tela (16:9)</PresentationFormat>
  <Paragraphs>46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13</cp:revision>
  <dcterms:created xsi:type="dcterms:W3CDTF">2020-09-03T17:04:51Z</dcterms:created>
  <dcterms:modified xsi:type="dcterms:W3CDTF">2020-09-05T00:01:15Z</dcterms:modified>
</cp:coreProperties>
</file>