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59" r:id="rId5"/>
    <p:sldId id="266" r:id="rId6"/>
    <p:sldId id="264" r:id="rId7"/>
    <p:sldId id="267" r:id="rId8"/>
    <p:sldId id="263" r:id="rId9"/>
    <p:sldId id="268" r:id="rId10"/>
    <p:sldId id="262" r:id="rId11"/>
    <p:sldId id="269" r:id="rId12"/>
    <p:sldId id="261" r:id="rId13"/>
    <p:sldId id="270" r:id="rId14"/>
    <p:sldId id="260" r:id="rId15"/>
    <p:sldId id="271" r:id="rId16"/>
    <p:sldId id="258" r:id="rId17"/>
    <p:sldId id="272" r:id="rId18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02420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3846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06324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06510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94218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79122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927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1895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997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452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4261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B4FD0-51C1-4189-A757-13612327DC2D}" type="datetimeFigureOut">
              <a:rPr lang="pt-BR" smtClean="0"/>
              <a:t>18/04/2024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CE4748-14FF-460C-A7AE-95138F9013C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4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7DA4BCD-43B9-6F68-218A-60CEC147F3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2-The Morning Glory">
            <a:hlinkClick r:id="" action="ppaction://media"/>
            <a:extLst>
              <a:ext uri="{FF2B5EF4-FFF2-40B4-BE49-F238E27FC236}">
                <a16:creationId xmlns:a16="http://schemas.microsoft.com/office/drawing/2014/main" id="{2C3ECE95-8883-5A61-6AE6-143A635667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44826" y="255932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61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F2DCD7C-065E-B326-C596-3B44AE349E1D}"/>
              </a:ext>
            </a:extLst>
          </p:cNvPr>
          <p:cNvSpPr/>
          <p:nvPr/>
        </p:nvSpPr>
        <p:spPr>
          <a:xfrm rot="416135">
            <a:off x="3784142" y="1745721"/>
            <a:ext cx="3364767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Aparas da Vida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863FCA2-E1B6-8A41-064B-CB93E926D967}"/>
              </a:ext>
            </a:extLst>
          </p:cNvPr>
          <p:cNvSpPr/>
          <p:nvPr/>
        </p:nvSpPr>
        <p:spPr>
          <a:xfrm rot="529590">
            <a:off x="3615545" y="2986425"/>
            <a:ext cx="3272273" cy="48291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Wave4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Ariovaldo </a:t>
            </a:r>
            <a:r>
              <a:rPr lang="pt-BR" sz="4050" b="1" dirty="0" err="1">
                <a:ln>
                  <a:solidFill>
                    <a:srgbClr val="990033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Cavarzan</a:t>
            </a:r>
            <a:endParaRPr lang="pt-BR" sz="4050" b="1" dirty="0">
              <a:ln>
                <a:solidFill>
                  <a:srgbClr val="990033"/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1000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5000">
        <p:blinds dir="vert"/>
      </p:transition>
    </mc:Choice>
    <mc:Fallback xmlns="">
      <p:transition spd="slow" advTm="500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32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1" dur="1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2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3" dur="3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4" dur="3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5" dur="3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83B97BD5-BC0F-5E58-1D6A-534A329F79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26188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500" advTm="2000">
        <p15:prstTrans prst="peelOff"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8BC605-289C-8895-51CE-402B6FA77D3D}"/>
              </a:ext>
            </a:extLst>
          </p:cNvPr>
          <p:cNvSpPr txBox="1"/>
          <p:nvPr/>
        </p:nvSpPr>
        <p:spPr>
          <a:xfrm rot="1283074">
            <a:off x="3037356" y="1009958"/>
            <a:ext cx="461929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Restos de papeis rasgados,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duros embates da lida,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Fragmentos de tempo amassados,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Pequenas notas, retalhos,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Simples aparas de vida.</a:t>
            </a:r>
          </a:p>
        </p:txBody>
      </p:sp>
    </p:spTree>
    <p:extLst>
      <p:ext uri="{BB962C8B-B14F-4D97-AF65-F5344CB8AC3E}">
        <p14:creationId xmlns:p14="http://schemas.microsoft.com/office/powerpoint/2010/main" val="99909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1000">
        <p:fade/>
      </p:transition>
    </mc:Choice>
    <mc:Fallback xmlns="">
      <p:transition spd="slow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8C96CF4-C367-8287-3C52-81280D29F5D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3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ll dir="rd"/>
      </p:transition>
    </mc:Choice>
    <mc:Fallback xmlns="">
      <p:transition spd="slow" advTm="2000">
        <p:pull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9500415-33FB-EBCD-FEE5-3D5C8F82684D}"/>
              </a:ext>
            </a:extLst>
          </p:cNvPr>
          <p:cNvSpPr txBox="1"/>
          <p:nvPr/>
        </p:nvSpPr>
        <p:spPr>
          <a:xfrm rot="1331899">
            <a:off x="3048102" y="1256006"/>
            <a:ext cx="4568879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Almas hoje distantes,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Corações aflitos,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ex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amantes,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Buscando no caos a razão,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num jogo jogado,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perseverança e doação.</a:t>
            </a:r>
          </a:p>
        </p:txBody>
      </p:sp>
    </p:spTree>
    <p:extLst>
      <p:ext uri="{BB962C8B-B14F-4D97-AF65-F5344CB8AC3E}">
        <p14:creationId xmlns:p14="http://schemas.microsoft.com/office/powerpoint/2010/main" val="837019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fade/>
      </p:transition>
    </mc:Choice>
    <mc:Fallback xmlns="">
      <p:transition spd="slow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9317ED0-5FCD-40EF-1CB7-933EAE68CA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37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comb/>
      </p:transition>
    </mc:Choice>
    <mc:Fallback xmlns="">
      <p:transition spd="slow" advTm="2000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23EDA45-ADEC-FE0D-7439-2A8EF25E8662}"/>
              </a:ext>
            </a:extLst>
          </p:cNvPr>
          <p:cNvSpPr txBox="1"/>
          <p:nvPr/>
        </p:nvSpPr>
        <p:spPr>
          <a:xfrm rot="1219348">
            <a:off x="2723086" y="1389876"/>
            <a:ext cx="5187639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Mãos que se tocam nervosas,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Perdidas na confusão,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Ansiando por aquietar-se o vento,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entender a equação.</a:t>
            </a:r>
          </a:p>
        </p:txBody>
      </p:sp>
    </p:spTree>
    <p:extLst>
      <p:ext uri="{BB962C8B-B14F-4D97-AF65-F5344CB8AC3E}">
        <p14:creationId xmlns:p14="http://schemas.microsoft.com/office/powerpoint/2010/main" val="2691084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8000">
        <p:fade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91FD12BD-9681-991D-2D07-6D8A269E70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14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7C8A9E6-1DF4-CEE8-9ACC-9648A666763E}"/>
              </a:ext>
            </a:extLst>
          </p:cNvPr>
          <p:cNvSpPr txBox="1"/>
          <p:nvPr/>
        </p:nvSpPr>
        <p:spPr>
          <a:xfrm rot="1297303">
            <a:off x="2906635" y="1249988"/>
            <a:ext cx="5033750" cy="24006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Antes que o vendaval tudo espalhe,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Encontrar o pedaço, o detalhe,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beijo, o abraço,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 cerne, o princípio do fim,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momento da escolha, o sim.</a:t>
            </a:r>
          </a:p>
        </p:txBody>
      </p:sp>
    </p:spTree>
    <p:extLst>
      <p:ext uri="{BB962C8B-B14F-4D97-AF65-F5344CB8AC3E}">
        <p14:creationId xmlns:p14="http://schemas.microsoft.com/office/powerpoint/2010/main" val="297350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:fade/>
      </p:transition>
    </mc:Choice>
    <mc:Fallback xmlns="">
      <p:transition spd="slow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E596C12-8A4A-C21B-7916-6297777382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94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gallery dir="l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D2D0B3B-872C-AB6C-8FE4-51EC1AECAB5E}"/>
              </a:ext>
            </a:extLst>
          </p:cNvPr>
          <p:cNvSpPr txBox="1"/>
          <p:nvPr/>
        </p:nvSpPr>
        <p:spPr>
          <a:xfrm rot="1271173">
            <a:off x="3382448" y="1141397"/>
            <a:ext cx="3828292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Tentar recompor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todo rasgado,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o bom jogador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,Que remonta um jogo,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faz reacender uma luz</a:t>
            </a:r>
          </a:p>
        </p:txBody>
      </p:sp>
    </p:spTree>
    <p:extLst>
      <p:ext uri="{BB962C8B-B14F-4D97-AF65-F5344CB8AC3E}">
        <p14:creationId xmlns:p14="http://schemas.microsoft.com/office/powerpoint/2010/main" val="4000806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000">
        <p:fade/>
      </p:transition>
    </mc:Choice>
    <mc:Fallback xmlns="">
      <p:transition spd="slow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275957F5-36FA-CDF3-D2BD-A8FD9FFF9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919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14:ferris dir="r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DEFB78E-ED55-0AE9-3169-A306F45F68C7}"/>
              </a:ext>
            </a:extLst>
          </p:cNvPr>
          <p:cNvSpPr txBox="1"/>
          <p:nvPr/>
        </p:nvSpPr>
        <p:spPr>
          <a:xfrm rot="1245306">
            <a:off x="3256026" y="1256004"/>
            <a:ext cx="4371711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como acolher carências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Juntar coerências,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e esperanças,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apartar paradoxos,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amor e dor?</a:t>
            </a:r>
          </a:p>
        </p:txBody>
      </p:sp>
    </p:spTree>
    <p:extLst>
      <p:ext uri="{BB962C8B-B14F-4D97-AF65-F5344CB8AC3E}">
        <p14:creationId xmlns:p14="http://schemas.microsoft.com/office/powerpoint/2010/main" val="217997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:fade/>
      </p:transition>
    </mc:Choice>
    <mc:Fallback xmlns="">
      <p:transition spd="slow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D2A39F9-DA53-6271-0765-68860299FF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84886A1-CFDF-03D7-5831-E8AC3CE915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93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pull dir="d"/>
      </p:transition>
    </mc:Choice>
    <mc:Fallback xmlns="">
      <p:transition spd="slow" advTm="2000">
        <p:pull dir="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C756CD52-59E1-C560-C83F-CC66D22608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15D16C43-2EDA-7077-883B-767818C89BBD}"/>
              </a:ext>
            </a:extLst>
          </p:cNvPr>
          <p:cNvSpPr txBox="1"/>
          <p:nvPr/>
        </p:nvSpPr>
        <p:spPr>
          <a:xfrm>
            <a:off x="1103244" y="0"/>
            <a:ext cx="23887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B250C7E2-FAC0-5E98-5DB8-ACB022B0543E}"/>
              </a:ext>
            </a:extLst>
          </p:cNvPr>
          <p:cNvSpPr txBox="1"/>
          <p:nvPr/>
        </p:nvSpPr>
        <p:spPr>
          <a:xfrm>
            <a:off x="5771712" y="-1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263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94E4B4D4-8434-F6C8-CA2C-B8B08F4788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3391506-BC7A-D2F3-1C41-10B4CBA97651}"/>
              </a:ext>
            </a:extLst>
          </p:cNvPr>
          <p:cNvSpPr txBox="1"/>
          <p:nvPr/>
        </p:nvSpPr>
        <p:spPr>
          <a:xfrm rot="1256471">
            <a:off x="3358824" y="1232922"/>
            <a:ext cx="3974166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Ariovaldo </a:t>
            </a:r>
            <a:r>
              <a:rPr lang="pt-BR" sz="21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Cavarzan</a:t>
            </a:r>
            <a:endParaRPr lang="pt-BR" sz="21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Música:The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Mornin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Glory</a:t>
            </a:r>
          </a:p>
          <a:p>
            <a:pPr algn="ctr"/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Clique Aqui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100" b="1" dirty="0" err="1">
                <a:solidFill>
                  <a:srgbClr val="9900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100" b="1" dirty="0">
              <a:solidFill>
                <a:srgbClr val="9900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5107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6000">
        <p14:window dir="vert"/>
      </p:transition>
    </mc:Choice>
    <mc:Fallback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141</TotalTime>
  <Words>203</Words>
  <Application>Microsoft Office PowerPoint</Application>
  <PresentationFormat>Apresentação na tela (16:9)</PresentationFormat>
  <Paragraphs>41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2024-04-14T01:01:52Z</dcterms:created>
  <dcterms:modified xsi:type="dcterms:W3CDTF">2024-04-18T22:31:25Z</dcterms:modified>
</cp:coreProperties>
</file>