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9" r:id="rId6"/>
    <p:sldId id="262" r:id="rId7"/>
    <p:sldId id="268" r:id="rId8"/>
    <p:sldId id="264" r:id="rId9"/>
    <p:sldId id="271" r:id="rId10"/>
    <p:sldId id="258" r:id="rId11"/>
    <p:sldId id="270" r:id="rId12"/>
    <p:sldId id="267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4278-3FF1-4865-91D7-6B09A558CFD9}" type="datetimeFigureOut">
              <a:rPr lang="pt-BR" smtClean="0"/>
              <a:t>24/05/2020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079B-DBA2-437B-AD88-A17A2C0518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8645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4278-3FF1-4865-91D7-6B09A558CFD9}" type="datetimeFigureOut">
              <a:rPr lang="pt-BR" smtClean="0"/>
              <a:t>24/05/2020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079B-DBA2-437B-AD88-A17A2C0518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1330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4278-3FF1-4865-91D7-6B09A558CFD9}" type="datetimeFigureOut">
              <a:rPr lang="pt-BR" smtClean="0"/>
              <a:t>24/05/2020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079B-DBA2-437B-AD88-A17A2C0518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6163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4278-3FF1-4865-91D7-6B09A558CFD9}" type="datetimeFigureOut">
              <a:rPr lang="pt-BR" smtClean="0"/>
              <a:t>24/05/2020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079B-DBA2-437B-AD88-A17A2C0518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5255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4278-3FF1-4865-91D7-6B09A558CFD9}" type="datetimeFigureOut">
              <a:rPr lang="pt-BR" smtClean="0"/>
              <a:t>24/05/2020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079B-DBA2-437B-AD88-A17A2C0518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8493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4278-3FF1-4865-91D7-6B09A558CFD9}" type="datetimeFigureOut">
              <a:rPr lang="pt-BR" smtClean="0"/>
              <a:t>24/05/2020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079B-DBA2-437B-AD88-A17A2C0518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8225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4278-3FF1-4865-91D7-6B09A558CFD9}" type="datetimeFigureOut">
              <a:rPr lang="pt-BR" smtClean="0"/>
              <a:t>24/05/2020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079B-DBA2-437B-AD88-A17A2C0518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4411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4278-3FF1-4865-91D7-6B09A558CFD9}" type="datetimeFigureOut">
              <a:rPr lang="pt-BR" smtClean="0"/>
              <a:t>24/05/2020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079B-DBA2-437B-AD88-A17A2C0518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7423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4278-3FF1-4865-91D7-6B09A558CFD9}" type="datetimeFigureOut">
              <a:rPr lang="pt-BR" smtClean="0"/>
              <a:t>24/05/2020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079B-DBA2-437B-AD88-A17A2C0518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7445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4278-3FF1-4865-91D7-6B09A558CFD9}" type="datetimeFigureOut">
              <a:rPr lang="pt-BR" smtClean="0"/>
              <a:t>24/05/2020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079B-DBA2-437B-AD88-A17A2C0518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0276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4278-3FF1-4865-91D7-6B09A558CFD9}" type="datetimeFigureOut">
              <a:rPr lang="pt-BR" smtClean="0"/>
              <a:t>24/05/2020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E079B-DBA2-437B-AD88-A17A2C0518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9373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9C4278-3FF1-4865-91D7-6B09A558CFD9}" type="datetimeFigureOut">
              <a:rPr lang="pt-BR" smtClean="0"/>
              <a:t>24/05/2020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E079B-DBA2-437B-AD88-A17A2C0518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7052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7.png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4-Jon  Vangelis    I Hear You Now KARAOK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23089" y="24225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15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537870" y="923310"/>
            <a:ext cx="206826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POETA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390926" y="2769950"/>
            <a:ext cx="4505985" cy="6890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Ariovaldo </a:t>
            </a:r>
            <a:r>
              <a:rPr lang="pt-BR" sz="5400" b="1" cap="none" spc="0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Cavarzan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754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466945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596" y="0"/>
            <a:ext cx="559340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64746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58280" y="943583"/>
            <a:ext cx="4227439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Artesão de palavras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esculpe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poeta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alma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coração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sonho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ilusão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ofertando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versos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feito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água fresca 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brotada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em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nascente de emoção.</a:t>
            </a:r>
          </a:p>
        </p:txBody>
      </p:sp>
    </p:spTree>
    <p:extLst>
      <p:ext uri="{BB962C8B-B14F-4D97-AF65-F5344CB8AC3E}">
        <p14:creationId xmlns:p14="http://schemas.microsoft.com/office/powerpoint/2010/main" val="603250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03132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45148" y="0"/>
            <a:ext cx="539885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47130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60309" y="778213"/>
            <a:ext cx="4623382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Em sua essência espiritual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coreografa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magias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fazendo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valsar sentimentos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acima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bem e do mal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arquitetando simbioses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entre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realidade e ilusão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em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forma de coração.</a:t>
            </a:r>
          </a:p>
        </p:txBody>
      </p:sp>
    </p:spTree>
    <p:extLst>
      <p:ext uri="{BB962C8B-B14F-4D97-AF65-F5344CB8AC3E}">
        <p14:creationId xmlns:p14="http://schemas.microsoft.com/office/powerpoint/2010/main" val="2330814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02419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flythrough dir="out" hasBounce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55581" y="145914"/>
            <a:ext cx="3980577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Grafiteiro de visões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flutua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por 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sobre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delírios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aflições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como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beija-flor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nem nota o 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espinho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ao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beijar a flor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intentando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lenir 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dores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desilusões de 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amores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em 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singelas sinas</a:t>
            </a:r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eternos e humanos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sofreres</a:t>
            </a: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 </a:t>
            </a:r>
            <a:endParaRPr lang="pt-BR" sz="28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8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50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7000">
        <p:split orient="vert"/>
      </p:transition>
    </mc:Choice>
    <mc:Fallback>
      <p:transition spd="slow" advTm="1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690682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596" y="0"/>
            <a:ext cx="559340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592" y="1724639"/>
            <a:ext cx="1688256" cy="1694222"/>
          </a:xfrm>
          <a:prstGeom prst="rect">
            <a:avLst/>
          </a:prstGeom>
          <a:effectLst>
            <a:softEdge rad="4572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18886" y="3153739"/>
            <a:ext cx="1688738" cy="169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178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29" y="285750"/>
            <a:ext cx="3762375" cy="457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690664" y="4596140"/>
            <a:ext cx="27526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28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28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968663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39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11016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window dir="vert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35752" y="573932"/>
            <a:ext cx="607249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Ariovaldo </a:t>
            </a:r>
            <a:r>
              <a:rPr lang="pt-BR" sz="24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24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Vangelis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I </a:t>
            </a:r>
            <a:r>
              <a:rPr lang="pt-BR" sz="24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Hear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Now</a:t>
            </a:r>
            <a:endParaRPr lang="pt-BR" sz="24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221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:push dir="r"/>
      </p:transition>
    </mc:Choice>
    <mc:Fallback>
      <p:transition spd="slow" advTm="15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161</TotalTime>
  <Words>143</Words>
  <Application>Microsoft Office PowerPoint</Application>
  <PresentationFormat>Apresentação na tela (16:9)</PresentationFormat>
  <Paragraphs>38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2020-05-15T00:43:07Z</dcterms:created>
  <dcterms:modified xsi:type="dcterms:W3CDTF">2020-05-24T17:59:28Z</dcterms:modified>
</cp:coreProperties>
</file>