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5" r:id="rId2"/>
    <p:sldId id="256" r:id="rId3"/>
    <p:sldId id="257" r:id="rId4"/>
    <p:sldId id="269" r:id="rId5"/>
    <p:sldId id="260" r:id="rId6"/>
    <p:sldId id="266" r:id="rId7"/>
    <p:sldId id="261" r:id="rId8"/>
    <p:sldId id="267" r:id="rId9"/>
    <p:sldId id="262" r:id="rId10"/>
    <p:sldId id="268" r:id="rId11"/>
    <p:sldId id="263" r:id="rId12"/>
    <p:sldId id="259" r:id="rId13"/>
    <p:sldId id="264" r:id="rId14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99"/>
    <a:srgbClr val="FF99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382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9006C9C-6F79-4674-B34B-90B6E40876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A03DAD4B-0A03-48D0-91D5-2952FC0B1BC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67A3EAB8-DD76-475D-AE0F-EFC4554CDB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ADAB4A-5228-463F-9B9D-1A62D12659D4}" type="datetimeFigureOut">
              <a:rPr lang="pt-BR" smtClean="0"/>
              <a:t>02/11/2022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D0253C23-742A-40C5-9F68-B227379D84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0762A910-345B-42B2-B9A2-ABE54FF880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B8BE9B-AFAE-4143-9011-C178DAF2526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464106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4CDDB6D-EE79-460C-8504-DFDCBDEED5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E5111ABF-35FA-46E4-AFF2-D14B09A5B17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CC0B8C41-0D65-4EFA-9151-656AFE711D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ADAB4A-5228-463F-9B9D-1A62D12659D4}" type="datetimeFigureOut">
              <a:rPr lang="pt-BR" smtClean="0"/>
              <a:t>02/11/2022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A3D8DBF9-0AF2-4520-A43D-47C15228E7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53773C86-5088-4D7A-850D-BA33CE8328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B8BE9B-AFAE-4143-9011-C178DAF2526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276206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94D04F1-C1FD-4D7A-A151-D75AC36A1E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94496980-E77A-4658-A544-8326E7EC5AA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BE224122-8EDD-4BCE-A4F7-2FADBFECA7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ADAB4A-5228-463F-9B9D-1A62D12659D4}" type="datetimeFigureOut">
              <a:rPr lang="pt-BR" smtClean="0"/>
              <a:t>02/11/2022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FF8C1EF9-9C86-49B5-A7FB-BB6AA6097D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1F60CD4D-467C-456B-86A6-34EE95FB71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B8BE9B-AFAE-4143-9011-C178DAF2526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297387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1BB266D-8569-48C2-934F-B464584B66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DC086FDA-1ED6-4B44-AF83-AFCA3F6CD81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A701921D-DB02-4712-ADB7-680A0C56518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BC4B83E3-BF87-485B-9F74-9893308553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ADAB4A-5228-463F-9B9D-1A62D12659D4}" type="datetimeFigureOut">
              <a:rPr lang="pt-BR" smtClean="0"/>
              <a:t>02/11/2022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E1FF15DD-9590-430D-BF96-E8B10E60F9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4884E90C-665A-4089-A9D7-A591472CFF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B8BE9B-AFAE-4143-9011-C178DAF2526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713164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F50CE96-588E-41AA-9A09-4FF16E6A6D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C02455CD-EA09-487E-ABB8-A014CB9DAD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3D20F329-C4AB-48C5-9172-351AEDEB0ED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68BB9F7E-7BA6-46EB-9AD8-0268E0B6899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Espaço Reservado para Conteúdo 5">
            <a:extLst>
              <a:ext uri="{FF2B5EF4-FFF2-40B4-BE49-F238E27FC236}">
                <a16:creationId xmlns:a16="http://schemas.microsoft.com/office/drawing/2014/main" id="{0129181B-CF29-4132-A5C6-E787F0FD1BF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>
            <a:extLst>
              <a:ext uri="{FF2B5EF4-FFF2-40B4-BE49-F238E27FC236}">
                <a16:creationId xmlns:a16="http://schemas.microsoft.com/office/drawing/2014/main" id="{FAE8420E-D5D9-4B4D-8196-EEC20277F1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ADAB4A-5228-463F-9B9D-1A62D12659D4}" type="datetimeFigureOut">
              <a:rPr lang="pt-BR" smtClean="0"/>
              <a:t>02/11/2022</a:t>
            </a:fld>
            <a:endParaRPr lang="pt-BR"/>
          </a:p>
        </p:txBody>
      </p:sp>
      <p:sp>
        <p:nvSpPr>
          <p:cNvPr id="8" name="Espaço Reservado para Rodapé 7">
            <a:extLst>
              <a:ext uri="{FF2B5EF4-FFF2-40B4-BE49-F238E27FC236}">
                <a16:creationId xmlns:a16="http://schemas.microsoft.com/office/drawing/2014/main" id="{BDF5EA3E-19AC-4E4C-B7B9-35E40AD429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>
            <a:extLst>
              <a:ext uri="{FF2B5EF4-FFF2-40B4-BE49-F238E27FC236}">
                <a16:creationId xmlns:a16="http://schemas.microsoft.com/office/drawing/2014/main" id="{97ED6AF6-B18D-4B2E-A8F2-24A4E1730A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B8BE9B-AFAE-4143-9011-C178DAF2526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232995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B0EB8A3-9532-4F82-847E-D77332B3FE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>
            <a:extLst>
              <a:ext uri="{FF2B5EF4-FFF2-40B4-BE49-F238E27FC236}">
                <a16:creationId xmlns:a16="http://schemas.microsoft.com/office/drawing/2014/main" id="{550D1F0D-83BA-41A0-A46E-95B3A37391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ADAB4A-5228-463F-9B9D-1A62D12659D4}" type="datetimeFigureOut">
              <a:rPr lang="pt-BR" smtClean="0"/>
              <a:t>02/11/2022</a:t>
            </a:fld>
            <a:endParaRPr lang="pt-BR"/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E49F1575-DEB8-493F-A112-D8C5CBD724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id="{FBA08CF8-8E84-4620-A65E-88E3902CC0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B8BE9B-AFAE-4143-9011-C178DAF2526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43825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>
            <a:extLst>
              <a:ext uri="{FF2B5EF4-FFF2-40B4-BE49-F238E27FC236}">
                <a16:creationId xmlns:a16="http://schemas.microsoft.com/office/drawing/2014/main" id="{B6417B86-4389-4876-833B-3AE7EC81D5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ADAB4A-5228-463F-9B9D-1A62D12659D4}" type="datetimeFigureOut">
              <a:rPr lang="pt-BR" smtClean="0"/>
              <a:t>02/11/2022</a:t>
            </a:fld>
            <a:endParaRPr lang="pt-BR"/>
          </a:p>
        </p:txBody>
      </p:sp>
      <p:sp>
        <p:nvSpPr>
          <p:cNvPr id="3" name="Espaço Reservado para Rodapé 2">
            <a:extLst>
              <a:ext uri="{FF2B5EF4-FFF2-40B4-BE49-F238E27FC236}">
                <a16:creationId xmlns:a16="http://schemas.microsoft.com/office/drawing/2014/main" id="{61E9C857-5012-4B58-9EC6-127DCFE934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43ED0BE6-417E-4D30-8A6F-19507D0B7C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B8BE9B-AFAE-4143-9011-C178DAF2526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435961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88D231E-85F0-4C91-A186-01BE06D42F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F43F7B54-6564-4B91-9535-83DB8D81358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44060F3A-4CC6-4023-8899-F889CCB80FC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5D65D2F4-9A5D-4D8C-9141-4F3AF1AEB8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ADAB4A-5228-463F-9B9D-1A62D12659D4}" type="datetimeFigureOut">
              <a:rPr lang="pt-BR" smtClean="0"/>
              <a:t>02/11/2022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65401860-60FF-4A57-BAE5-7F157551D2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FAF9404D-6B07-4A89-995C-A33F4C238B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B8BE9B-AFAE-4143-9011-C178DAF2526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112888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C5D92F7-32E8-433F-9D73-B0B8441211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>
            <a:extLst>
              <a:ext uri="{FF2B5EF4-FFF2-40B4-BE49-F238E27FC236}">
                <a16:creationId xmlns:a16="http://schemas.microsoft.com/office/drawing/2014/main" id="{D06446EA-4064-4DAD-8890-11DF269AACC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0222379D-921A-483B-92A9-4AC24A2E8C7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9A700211-6A93-4230-847F-E85E4B50F0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ADAB4A-5228-463F-9B9D-1A62D12659D4}" type="datetimeFigureOut">
              <a:rPr lang="pt-BR" smtClean="0"/>
              <a:t>02/11/2022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A685D307-E0FA-40C2-8840-8A80EB2684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4ED616DC-B933-4C8A-BBAE-D37CADB710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B8BE9B-AFAE-4143-9011-C178DAF2526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232495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A7A5FB5-F9F7-4166-A981-3E24B6CA45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279B2134-4603-43EB-BB3F-6D719C7E457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49E74700-629B-4370-998A-208C9A10CC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ADAB4A-5228-463F-9B9D-1A62D12659D4}" type="datetimeFigureOut">
              <a:rPr lang="pt-BR" smtClean="0"/>
              <a:t>02/11/2022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3BDDDE71-3833-4EA9-A5B7-E12F723062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A419E8B7-51E4-44FA-BF18-0038A61ED2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B8BE9B-AFAE-4143-9011-C178DAF2526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388748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BCB278C1-3354-4367-8E7E-75E111FD4AA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2B4EE6E6-8A70-4CDB-A83C-80552278114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5AE27961-47C1-4184-99DE-86BC074ADE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ADAB4A-5228-463F-9B9D-1A62D12659D4}" type="datetimeFigureOut">
              <a:rPr lang="pt-BR" smtClean="0"/>
              <a:t>02/11/2022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1E628C8B-1121-4925-934D-2534A15743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64354161-392A-4AEE-9614-C21397139C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B8BE9B-AFAE-4143-9011-C178DAF2526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882049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>
            <a:extLst>
              <a:ext uri="{FF2B5EF4-FFF2-40B4-BE49-F238E27FC236}">
                <a16:creationId xmlns:a16="http://schemas.microsoft.com/office/drawing/2014/main" id="{24CA4C8B-859F-469C-B8E2-90DF771A55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6050AEC5-EBE7-4CB4-9A9B-F9B9754504E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810E4351-5D23-4DC4-B69C-CD2E40232A9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ADAB4A-5228-463F-9B9D-1A62D12659D4}" type="datetimeFigureOut">
              <a:rPr lang="pt-BR" smtClean="0"/>
              <a:t>02/11/2022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1EEB3109-7E09-4D27-9933-04742495265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EC97A7C2-5D06-458A-A835-4D53F8E3FC9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B8BE9B-AFAE-4143-9011-C178DAF2526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405953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7BD9E368-3DAD-474A-A7A2-A53C7A3B321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2-Força Estranha  Café da Manha-[AudioTrimmer.com]">
            <a:hlinkClick r:id="" action="ppaction://media"/>
            <a:extLst>
              <a:ext uri="{FF2B5EF4-FFF2-40B4-BE49-F238E27FC236}">
                <a16:creationId xmlns:a16="http://schemas.microsoft.com/office/drawing/2014/main" id="{8CF0B3ED-BF5A-480D-B876-125762F11A9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993913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4287713"/>
      </p:ext>
    </p:extLst>
  </p:cSld>
  <p:clrMapOvr>
    <a:masterClrMapping/>
  </p:clrMapOvr>
  <p:transition spd="slow" advTm="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3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7BD9E368-3DAD-474A-A7A2-A53C7A3B32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25E04570-AE3F-4B03-A397-D1852A7C610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00544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2000">
        <p15:prstTrans prst="curtains"/>
      </p:transition>
    </mc:Choice>
    <mc:Fallback>
      <p:transition spd="slow" advTm="2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7BD9E368-3DAD-474A-A7A2-A53C7A3B32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3F30EBB7-5B2C-4F82-AE5D-A5191527304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Retângulo 6">
            <a:extLst>
              <a:ext uri="{FF2B5EF4-FFF2-40B4-BE49-F238E27FC236}">
                <a16:creationId xmlns:a16="http://schemas.microsoft.com/office/drawing/2014/main" id="{60AD7143-5DF2-4837-A226-B8F39D6E4848}"/>
              </a:ext>
            </a:extLst>
          </p:cNvPr>
          <p:cNvSpPr/>
          <p:nvPr/>
        </p:nvSpPr>
        <p:spPr>
          <a:xfrm>
            <a:off x="2753617" y="914399"/>
            <a:ext cx="5200527" cy="1651048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rgbClr val="FF9999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uphorigenic" panose="02000400000000000000" pitchFamily="2" charset="0"/>
              </a:rPr>
              <a:t>Musa Inspiradora</a:t>
            </a:r>
          </a:p>
        </p:txBody>
      </p:sp>
      <p:sp>
        <p:nvSpPr>
          <p:cNvPr id="9" name="Retângulo 8">
            <a:extLst>
              <a:ext uri="{FF2B5EF4-FFF2-40B4-BE49-F238E27FC236}">
                <a16:creationId xmlns:a16="http://schemas.microsoft.com/office/drawing/2014/main" id="{36D47667-4628-42D2-8D0C-4F51751E5091}"/>
              </a:ext>
            </a:extLst>
          </p:cNvPr>
          <p:cNvSpPr/>
          <p:nvPr/>
        </p:nvSpPr>
        <p:spPr>
          <a:xfrm>
            <a:off x="3691277" y="3476533"/>
            <a:ext cx="3325206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err="1">
                <a:ln>
                  <a:solidFill>
                    <a:srgbClr val="FF9999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uphorigenic" panose="02000400000000000000" pitchFamily="2" charset="0"/>
              </a:rPr>
              <a:t>ClerRuvver</a:t>
            </a:r>
            <a:endParaRPr lang="pt-BR" sz="5400" b="1" cap="none" spc="0" dirty="0">
              <a:ln>
                <a:solidFill>
                  <a:srgbClr val="FF9999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uphorigenic" panose="02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68151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9000">
        <p15:prstTrans prst="wind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7BD9E368-3DAD-474A-A7A2-A53C7A3B32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B5C5B2C0-43B7-4300-93F2-BF699B9DC87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58502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fade/>
      </p:transition>
    </mc:Choice>
    <mc:Fallback>
      <p:transition spd="slow" advTm="3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7BD9E368-3DAD-474A-A7A2-A53C7A3B32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3F30EBB7-5B2C-4F82-AE5D-A5191527304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815D22D6-FE55-4E53-BD3B-D4DFC1ED08CA}"/>
              </a:ext>
            </a:extLst>
          </p:cNvPr>
          <p:cNvSpPr txBox="1"/>
          <p:nvPr/>
        </p:nvSpPr>
        <p:spPr>
          <a:xfrm>
            <a:off x="1772323" y="1563755"/>
            <a:ext cx="6920484" cy="280076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 música é inspiração...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Da poesia é essência amorosa.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Cantar é abraçar a beleza...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Do espinho em busca da rosa.</a:t>
            </a:r>
          </a:p>
        </p:txBody>
      </p:sp>
    </p:spTree>
    <p:extLst>
      <p:ext uri="{BB962C8B-B14F-4D97-AF65-F5344CB8AC3E}">
        <p14:creationId xmlns:p14="http://schemas.microsoft.com/office/powerpoint/2010/main" val="5160530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0000">
        <p:push dir="r"/>
      </p:transition>
    </mc:Choice>
    <mc:Fallback>
      <p:transition spd="slow" advTm="10000">
        <p:push dir="r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7BD9E368-3DAD-474A-A7A2-A53C7A3B32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FC269994-BA04-47BA-8572-5C180E0AA4A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6045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newsflash/>
      </p:transition>
    </mc:Choice>
    <mc:Fallback>
      <p:transition spd="slow" advTm="3000">
        <p:newsflash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7BD9E368-3DAD-474A-A7A2-A53C7A3B32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3F30EBB7-5B2C-4F82-AE5D-A5191527304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36B310FE-929A-4DD1-AF6A-1AA836D6A9A5}"/>
              </a:ext>
            </a:extLst>
          </p:cNvPr>
          <p:cNvSpPr txBox="1"/>
          <p:nvPr/>
        </p:nvSpPr>
        <p:spPr>
          <a:xfrm>
            <a:off x="1150854" y="1497496"/>
            <a:ext cx="8424102" cy="280076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Quando nascem, junto, as duas.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É o momento em que o sonho aporta...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À saudade no centro da rua,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Com caminho de ida...e de volta.</a:t>
            </a:r>
          </a:p>
        </p:txBody>
      </p:sp>
    </p:spTree>
    <p:extLst>
      <p:ext uri="{BB962C8B-B14F-4D97-AF65-F5344CB8AC3E}">
        <p14:creationId xmlns:p14="http://schemas.microsoft.com/office/powerpoint/2010/main" val="22140607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0000">
        <p:split orient="vert"/>
      </p:transition>
    </mc:Choice>
    <mc:Fallback>
      <p:transition spd="slow" advTm="10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7BD9E368-3DAD-474A-A7A2-A53C7A3B32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FADC40FE-C5C3-4B65-8468-C10D0A72B3D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27118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fade/>
      </p:transition>
    </mc:Choice>
    <mc:Fallback>
      <p:transition spd="slow" advTm="3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7BD9E368-3DAD-474A-A7A2-A53C7A3B32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3F30EBB7-5B2C-4F82-AE5D-A5191527304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B07A2008-12D5-4723-ABFC-92B4C60940E5}"/>
              </a:ext>
            </a:extLst>
          </p:cNvPr>
          <p:cNvSpPr txBox="1"/>
          <p:nvPr/>
        </p:nvSpPr>
        <p:spPr>
          <a:xfrm>
            <a:off x="2019697" y="1537252"/>
            <a:ext cx="6554230" cy="280076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Inspiração é instrumento...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Revestido na emoção.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Poesia é palavra ao vento...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Para a música vestir canção.</a:t>
            </a:r>
          </a:p>
        </p:txBody>
      </p:sp>
    </p:spTree>
    <p:extLst>
      <p:ext uri="{BB962C8B-B14F-4D97-AF65-F5344CB8AC3E}">
        <p14:creationId xmlns:p14="http://schemas.microsoft.com/office/powerpoint/2010/main" val="10975306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0000">
        <p14:reveal/>
      </p:transition>
    </mc:Choice>
    <mc:Fallback>
      <p:transition spd="slow" advTm="10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7BD9E368-3DAD-474A-A7A2-A53C7A3B32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197BF999-009C-4E30-9429-DF022A38EB7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38322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fade/>
      </p:transition>
    </mc:Choice>
    <mc:Fallback>
      <p:transition spd="slow" advTm="3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7BD9E368-3DAD-474A-A7A2-A53C7A3B32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3F30EBB7-5B2C-4F82-AE5D-A5191527304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8A0E51DC-39B9-45F3-8668-680F3EEF4402}"/>
              </a:ext>
            </a:extLst>
          </p:cNvPr>
          <p:cNvSpPr txBox="1"/>
          <p:nvPr/>
        </p:nvSpPr>
        <p:spPr>
          <a:xfrm>
            <a:off x="946074" y="1762540"/>
            <a:ext cx="8685134" cy="280076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Hoje, mesmo as lembranças errantes...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 cantaram a música um dia,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Guardam sonhos que o vento levou...</a:t>
            </a:r>
          </a:p>
          <a:p>
            <a:pPr algn="ctr"/>
            <a:r>
              <a:rPr lang="pt-B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Encantados...junto à poesia!</a:t>
            </a:r>
          </a:p>
        </p:txBody>
      </p:sp>
    </p:spTree>
    <p:extLst>
      <p:ext uri="{BB962C8B-B14F-4D97-AF65-F5344CB8AC3E}">
        <p14:creationId xmlns:p14="http://schemas.microsoft.com/office/powerpoint/2010/main" val="3727146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14:pan dir="u"/>
      </p:transition>
    </mc:Choice>
    <mc:Fallback>
      <p:transition spd="slow" advTm="10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7BD9E368-3DAD-474A-A7A2-A53C7A3B32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34ECEF7E-8CEF-46B8-A589-7AEA6EABA46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99304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3000">
        <p:newsflash/>
      </p:transition>
    </mc:Choice>
    <mc:Fallback>
      <p:transition spd="slow" advTm="3000">
        <p:newsflash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7BD9E368-3DAD-474A-A7A2-A53C7A3B32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3F30EBB7-5B2C-4F82-AE5D-A5191527304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2CD62718-0A48-4C0A-AE93-D184CC95A8BA}"/>
              </a:ext>
            </a:extLst>
          </p:cNvPr>
          <p:cNvSpPr txBox="1"/>
          <p:nvPr/>
        </p:nvSpPr>
        <p:spPr>
          <a:xfrm>
            <a:off x="1413501" y="1033670"/>
            <a:ext cx="7638631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Imagens: Internet e Acervo Pessoal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Texto: </a:t>
            </a:r>
            <a:r>
              <a:rPr lang="pt-BR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ClerRuvver</a:t>
            </a:r>
            <a:endParaRPr lang="pt-B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Música: Força Estranha</a:t>
            </a:r>
          </a:p>
          <a:p>
            <a:pPr algn="ctr"/>
            <a:r>
              <a:rPr lang="pt-BR" sz="2800" b="1" dirty="0">
                <a:solidFill>
                  <a:srgbClr val="FF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http://www.sergrasan.com.br/cleoslides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Canal no Youtube:</a:t>
            </a:r>
          </a:p>
          <a:p>
            <a:pPr algn="ctr"/>
            <a:r>
              <a:rPr lang="pt-BR" sz="2800" b="1" dirty="0">
                <a:solidFill>
                  <a:srgbClr val="FF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http://www.youtube.com/c/CleoniceMenegattGoelzer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Criação, Formatação e Edição: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Cléo </a:t>
            </a:r>
            <a:r>
              <a:rPr lang="pt-BR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Menegatt</a:t>
            </a:r>
            <a:endParaRPr lang="pt-B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800" b="1" dirty="0">
                <a:solidFill>
                  <a:srgbClr val="FF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cmenegatt2016@gmail.com</a:t>
            </a:r>
          </a:p>
        </p:txBody>
      </p:sp>
      <p:pic>
        <p:nvPicPr>
          <p:cNvPr id="8" name="Imagem 7">
            <a:extLst>
              <a:ext uri="{FF2B5EF4-FFF2-40B4-BE49-F238E27FC236}">
                <a16:creationId xmlns:a16="http://schemas.microsoft.com/office/drawing/2014/main" id="{B0DECA48-A460-412C-873E-560CE76E31E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75259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5000">
        <p15:prstTrans prst="prestige"/>
      </p:transition>
    </mc:Choice>
    <mc:Fallback>
      <p:transition spd="slow" advTm="15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252</TotalTime>
  <Words>159</Words>
  <Application>Microsoft Office PowerPoint</Application>
  <PresentationFormat>Widescreen</PresentationFormat>
  <Paragraphs>27</Paragraphs>
  <Slides>13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19" baseType="lpstr">
      <vt:lpstr>Arial</vt:lpstr>
      <vt:lpstr>Calibri</vt:lpstr>
      <vt:lpstr>Calibri Light</vt:lpstr>
      <vt:lpstr>Euphorigenic</vt:lpstr>
      <vt:lpstr>Script MT Bold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4</cp:revision>
  <dcterms:created xsi:type="dcterms:W3CDTF">2022-10-27T23:44:56Z</dcterms:created>
  <dcterms:modified xsi:type="dcterms:W3CDTF">2022-11-03T02:20:30Z</dcterms:modified>
</cp:coreProperties>
</file>