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6" r:id="rId3"/>
    <p:sldId id="260" r:id="rId4"/>
    <p:sldId id="264" r:id="rId5"/>
    <p:sldId id="261" r:id="rId6"/>
    <p:sldId id="263" r:id="rId7"/>
    <p:sldId id="258" r:id="rId8"/>
    <p:sldId id="270" r:id="rId9"/>
    <p:sldId id="262" r:id="rId10"/>
    <p:sldId id="269" r:id="rId11"/>
    <p:sldId id="267" r:id="rId12"/>
    <p:sldId id="257" r:id="rId13"/>
    <p:sldId id="268" r:id="rId14"/>
    <p:sldId id="265" r:id="rId15"/>
    <p:sldId id="259" r:id="rId16"/>
    <p:sldId id="266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490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2224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24990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9679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699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8497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6651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6122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0897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7238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3557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D1612-861C-454C-BCB1-83248CE366A6}" type="datetimeFigureOut">
              <a:rPr lang="pt-BR" smtClean="0"/>
              <a:t>18/04/2019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5302A3-C46B-454B-AEA2-F25AF11B680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4263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nterest.com/cleonicemenegat/v&#237;deos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cmenegatt2016@gmail.com" TargetMode="External"/><Relationship Id="rId5" Type="http://schemas.openxmlformats.org/officeDocument/2006/relationships/hyperlink" Target="http://www.youtube.com/c/CleoniceMenegattGoelzer" TargetMode="External"/><Relationship Id="rId4" Type="http://schemas.openxmlformats.org/officeDocument/2006/relationships/hyperlink" Target="http://www.sergrasan.com.br/cleo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  <a:effectLst>
            <a:softEdge rad="1130300"/>
          </a:effectLst>
        </p:spPr>
      </p:pic>
      <p:pic>
        <p:nvPicPr>
          <p:cNvPr id="3" name="Johnny Guitar - Khalid Barzanji -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38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87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12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ythrough dir="out" hasBounce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1248428">
            <a:off x="4154076" y="1287230"/>
            <a:ext cx="2619350" cy="10855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Sopra o Vento</a:t>
            </a:r>
            <a:endParaRPr lang="pt-BR" sz="5400" b="1" cap="none" spc="0" dirty="0">
              <a:ln>
                <a:solidFill>
                  <a:schemeClr val="accent5">
                    <a:lumMod val="60000"/>
                    <a:lumOff val="4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 rot="21156764">
            <a:off x="3900791" y="2908527"/>
            <a:ext cx="2957209" cy="7279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5400" b="1" cap="none" spc="0" dirty="0">
              <a:ln>
                <a:solidFill>
                  <a:schemeClr val="accent5">
                    <a:lumMod val="40000"/>
                    <a:lumOff val="6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10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  <a:effectLst>
            <a:softEdge rad="1168400"/>
          </a:effectLst>
        </p:spPr>
      </p:pic>
    </p:spTree>
    <p:extLst>
      <p:ext uri="{BB962C8B-B14F-4D97-AF65-F5344CB8AC3E}">
        <p14:creationId xmlns:p14="http://schemas.microsoft.com/office/powerpoint/2010/main" val="76635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0761" y="1786920"/>
            <a:ext cx="347563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 o outono,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Silencioso.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Folhas desabam no chão...</a:t>
            </a:r>
          </a:p>
          <a:p>
            <a:pPr algn="ctr"/>
            <a:endParaRPr lang="pt-BR" sz="2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061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trips dir="ld"/>
      </p:transition>
    </mc:Choice>
    <mc:Fallback>
      <p:transition spd="slow" advTm="5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8" y="0"/>
            <a:ext cx="806143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51714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180145" y="1809345"/>
            <a:ext cx="254749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Relva molhada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sumidouro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esperanças vãs.</a:t>
            </a:r>
          </a:p>
        </p:txBody>
      </p:sp>
    </p:spTree>
    <p:extLst>
      <p:ext uri="{BB962C8B-B14F-4D97-AF65-F5344CB8AC3E}">
        <p14:creationId xmlns:p14="http://schemas.microsoft.com/office/powerpoint/2010/main" val="428781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:strips dir="ld"/>
      </p:transition>
    </mc:Choice>
    <mc:Fallback>
      <p:transition spd="slow" advTm="5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1154468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0954" y="1879252"/>
            <a:ext cx="346120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final de jornada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Luz Apagada,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Noite abraçando saudade.</a:t>
            </a:r>
          </a:p>
        </p:txBody>
      </p:sp>
    </p:spTree>
    <p:extLst>
      <p:ext uri="{BB962C8B-B14F-4D97-AF65-F5344CB8AC3E}">
        <p14:creationId xmlns:p14="http://schemas.microsoft.com/office/powerpoint/2010/main" val="717330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0"/>
            <a:ext cx="8229600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2525372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13384" y="1789889"/>
            <a:ext cx="32752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Vento soprando,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balé de suspiros,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resquícios de paixão.</a:t>
            </a:r>
          </a:p>
        </p:txBody>
      </p:sp>
    </p:spTree>
    <p:extLst>
      <p:ext uri="{BB962C8B-B14F-4D97-AF65-F5344CB8AC3E}">
        <p14:creationId xmlns:p14="http://schemas.microsoft.com/office/powerpoint/2010/main" val="35353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413561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681578" y="1789889"/>
            <a:ext cx="347563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Chega o outono.</a:t>
            </a:r>
          </a:p>
          <a:p>
            <a:pPr algn="ctr"/>
            <a:r>
              <a:rPr lang="pt-BR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Folhas desabam no chão...</a:t>
            </a:r>
          </a:p>
          <a:p>
            <a:pPr algn="ctr"/>
            <a:endParaRPr lang="pt-BR" sz="2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31 de março de 2013</a:t>
            </a:r>
          </a:p>
        </p:txBody>
      </p:sp>
    </p:spTree>
    <p:extLst>
      <p:ext uri="{BB962C8B-B14F-4D97-AF65-F5344CB8AC3E}">
        <p14:creationId xmlns:p14="http://schemas.microsoft.com/office/powerpoint/2010/main" val="542676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98" y="428017"/>
            <a:ext cx="8044774" cy="4377447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3345049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ip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56441" y="4582510"/>
            <a:ext cx="21371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5644055" y="4582510"/>
            <a:ext cx="28344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Ariovaldo </a:t>
            </a:r>
            <a:r>
              <a:rPr lang="pt-BR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Cavarzan</a:t>
            </a:r>
            <a:endParaRPr lang="pt-BR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185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restig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0716" y="1157591"/>
            <a:ext cx="3486852" cy="32008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Ariovaldo </a:t>
            </a:r>
            <a:r>
              <a:rPr lang="pt-BR" sz="1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Cavarzan</a:t>
            </a:r>
            <a:endParaRPr lang="pt-BR" sz="1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 Johnny </a:t>
            </a:r>
            <a:r>
              <a:rPr lang="pt-BR" sz="1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Guitar-khalid</a:t>
            </a:r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1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Barzanji</a:t>
            </a:r>
            <a:endParaRPr lang="pt-BR" sz="1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www.pinterest.com/</a:t>
            </a:r>
            <a:r>
              <a:rPr lang="pt-BR" sz="12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cleonicemenegat</a:t>
            </a:r>
            <a:r>
              <a:rPr lang="pt-BR" sz="12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3"/>
              </a:rPr>
              <a:t>/vídeos</a:t>
            </a:r>
            <a:endParaRPr lang="pt-BR" sz="12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http://</a:t>
            </a:r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4"/>
              </a:rPr>
              <a:t>www.sergrasan.com.br/cleoslides</a:t>
            </a:r>
            <a:endParaRPr lang="pt-BR" sz="1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1400" b="1" dirty="0" err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1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http://</a:t>
            </a:r>
            <a:r>
              <a:rPr lang="pt-BR" sz="11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5"/>
              </a:rPr>
              <a:t>www.youtube.com/c/CleoniceMenegattGoelzer</a:t>
            </a:r>
            <a:endParaRPr lang="pt-BR" sz="11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1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1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1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  <a:hlinkClick r:id="rId6"/>
              </a:rPr>
              <a:t>cmenegatt2016@gmail.com</a:t>
            </a:r>
            <a:endParaRPr lang="pt-BR" sz="14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endParaRPr lang="pt-BR" sz="1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7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doors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72</TotalTime>
  <Words>101</Words>
  <Application>Microsoft Office PowerPoint</Application>
  <PresentationFormat>Apresentação na tela (16:9)</PresentationFormat>
  <Paragraphs>33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2019-03-26T03:00:07Z</dcterms:created>
  <dcterms:modified xsi:type="dcterms:W3CDTF">2019-04-18T22:11:03Z</dcterms:modified>
</cp:coreProperties>
</file>