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8" r:id="rId6"/>
    <p:sldId id="261" r:id="rId7"/>
    <p:sldId id="266" r:id="rId8"/>
    <p:sldId id="262" r:id="rId9"/>
    <p:sldId id="265" r:id="rId10"/>
    <p:sldId id="264" r:id="rId11"/>
    <p:sldId id="267" r:id="rId12"/>
    <p:sldId id="258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4688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70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60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193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706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44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8263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570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6140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17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083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354DE-1CF3-49C3-8C81-D15ADC4DCC1F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3FC6D-972B-49FE-BDB2-48DAA191F9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88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IOVANNI MARRADI   Sospiro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57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96477" y="1098408"/>
            <a:ext cx="4784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336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Dia na Praia</a:t>
            </a:r>
            <a:endParaRPr lang="pt-BR" sz="5400" b="1" cap="none" spc="0" dirty="0">
              <a:ln>
                <a:solidFill>
                  <a:srgbClr val="993366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06784" y="3010301"/>
            <a:ext cx="3973395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336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5400" b="1" cap="none" spc="0" dirty="0">
              <a:ln>
                <a:solidFill>
                  <a:srgbClr val="993366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945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64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122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83327" y="1429966"/>
            <a:ext cx="61077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Abrir as janelas de par em par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Deixando entrar a maresia da praia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golfadas de oxigénio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Debruando cortinados na areia.</a:t>
            </a:r>
          </a:p>
        </p:txBody>
      </p:sp>
    </p:spTree>
    <p:extLst>
      <p:ext uri="{BB962C8B-B14F-4D97-AF65-F5344CB8AC3E}">
        <p14:creationId xmlns:p14="http://schemas.microsoft.com/office/powerpoint/2010/main" val="355547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849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8256" y="1381328"/>
            <a:ext cx="571444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Casais e crianças brincam ao sol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manhã, umas enamoradas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outras, mais pequeninas, fazem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castelos de areia e suas muralhas.</a:t>
            </a:r>
          </a:p>
        </p:txBody>
      </p:sp>
    </p:spTree>
    <p:extLst>
      <p:ext uri="{BB962C8B-B14F-4D97-AF65-F5344CB8AC3E}">
        <p14:creationId xmlns:p14="http://schemas.microsoft.com/office/powerpoint/2010/main" val="80187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0940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89117" y="1663430"/>
            <a:ext cx="47283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tem armas nas torres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periféricas, que ornamentam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torreões nem as ameias;</a:t>
            </a:r>
          </a:p>
        </p:txBody>
      </p:sp>
    </p:spTree>
    <p:extLst>
      <p:ext uri="{BB962C8B-B14F-4D97-AF65-F5344CB8AC3E}">
        <p14:creationId xmlns:p14="http://schemas.microsoft.com/office/powerpoint/2010/main" val="298023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77"/>
            <a:ext cx="9143999" cy="50462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257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81605" y="1731523"/>
            <a:ext cx="58651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Só se </a:t>
            </a:r>
            <a:r>
              <a:rPr lang="pt-BR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veem </a:t>
            </a:r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bolinhas à beira-mar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denunciando a respiração</a:t>
            </a:r>
          </a:p>
          <a:p>
            <a:pPr algn="ctr"/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bivalves afundados nas águas.</a:t>
            </a:r>
          </a:p>
          <a:p>
            <a:pPr algn="ctr"/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72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124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070042" y="4007796"/>
            <a:ext cx="2494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42043" y="4007796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46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0111" y="817123"/>
            <a:ext cx="6567825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Fernando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Giovanni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Marradi-Sospiro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718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119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2019-07-24T18:37:56Z</dcterms:created>
  <dcterms:modified xsi:type="dcterms:W3CDTF">2019-08-12T19:52:45Z</dcterms:modified>
</cp:coreProperties>
</file>