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73" r:id="rId5"/>
    <p:sldId id="270" r:id="rId6"/>
    <p:sldId id="271" r:id="rId7"/>
    <p:sldId id="259" r:id="rId8"/>
    <p:sldId id="261" r:id="rId9"/>
    <p:sldId id="266" r:id="rId10"/>
    <p:sldId id="262" r:id="rId11"/>
    <p:sldId id="267" r:id="rId12"/>
    <p:sldId id="263" r:id="rId13"/>
    <p:sldId id="268" r:id="rId14"/>
    <p:sldId id="264" r:id="rId15"/>
    <p:sldId id="258" r:id="rId16"/>
    <p:sldId id="265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7140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989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33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7544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927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8568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085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278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322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531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0179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8CF4C-208C-4C1E-8766-8E21B946D9CE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5327D-EED9-4AF8-8BDC-D7955ED5B2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5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9-Your Song Elton John (piano cover)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4" y="24323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6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49" y="848543"/>
            <a:ext cx="2721718" cy="2721718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6" name="CaixaDeTexto 5"/>
          <p:cNvSpPr txBox="1"/>
          <p:nvPr/>
        </p:nvSpPr>
        <p:spPr>
          <a:xfrm>
            <a:off x="3044842" y="508075"/>
            <a:ext cx="3786613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Poeta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endParaRPr lang="pt-BR" sz="3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Santos Mendes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Menção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Honrosa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Poesia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Livre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VI Concurso Literário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Algarve/Brasil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2002</a:t>
            </a:r>
          </a:p>
          <a:p>
            <a:pPr algn="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01/06/2002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190157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curtains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97274" y="942766"/>
            <a:ext cx="3149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PALAVRAS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82301" y="2808862"/>
            <a:ext cx="5126478" cy="4458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Alfredo dos Santos Mendes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58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ll/>
      </p:transition>
    </mc:Choice>
    <mc:Fallback>
      <p:transition spd="slow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21013"/>
            <a:ext cx="7620000" cy="43103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994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23922" y="1206230"/>
            <a:ext cx="87716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                  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1760047" y="1048256"/>
            <a:ext cx="535755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Vinte e seis diferentes caracteres,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terão o sentido que quiseres,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dependendo do seu ordenamento.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Podem falar de amor, fraternidade.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instrumento de felicidade,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ordem que transmite sofrimento!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218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64" y="311285"/>
            <a:ext cx="7655668" cy="43083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952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30685" y="1167319"/>
            <a:ext cx="58592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símbolos que expressam o sentir!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Traduzem na verdade e no mentir,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Aquilo que nos dita o pensamento.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 se apresentam sibilantes...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fio de navalha...Frios cortantes...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suave como doce sentimento!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79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68" y="352425"/>
            <a:ext cx="7431932" cy="4438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9832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65883" y="963039"/>
            <a:ext cx="578075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 mil, pudemos escrever.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sua leitura compreender,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mistério de histórias inauditas.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fica transparente o mais cerrado...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Translúcido e mais iluminado...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como um cristal, as palavras ditas!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30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28" y="0"/>
            <a:ext cx="470301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999" y="126460"/>
            <a:ext cx="4898417" cy="47276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99855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26221" y="1128408"/>
            <a:ext cx="573746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musicalidade se há ternura.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repressão se dita com censura.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melodia...Dita com amor!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palavras se dita: a guerra ou paz!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Através das palavras se é capaz,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fomentar o ódio, e o horror!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83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40" y="243192"/>
            <a:ext cx="7568119" cy="47957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4085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86172" y="1118681"/>
            <a:ext cx="585128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 só por falar e não pensar...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faz lembrar alguém que quer pesar.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arcaica balança sem fiel.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balança, balança meio louca.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 a palavra assim da nossa boca,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nexo, sem sentido, em tropel!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13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7" y="133350"/>
            <a:ext cx="7840493" cy="4876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51136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heel spokes="1"/>
      </p:transition>
    </mc:Choice>
    <mc:Fallback>
      <p:transition spd="slow" advTm="3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1208" y="4786964"/>
            <a:ext cx="314380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Alfredo dos Santos Mendes</a:t>
            </a:r>
            <a:endParaRPr lang="pt-BR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826868" y="4815191"/>
            <a:ext cx="179741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</a:rPr>
              <a:t>Cléo Menegatt</a:t>
            </a:r>
            <a:endParaRPr lang="pt-BR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235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14409" y="729574"/>
            <a:ext cx="617829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Alfredo dos Santos Mendes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0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Your</a:t>
            </a:r>
            <a:r>
              <a:rPr lang="pt-BR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Song-Elton John</a:t>
            </a:r>
          </a:p>
          <a:p>
            <a:pPr algn="ctr"/>
            <a:r>
              <a:rPr lang="pt-B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97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258</Words>
  <Application>Microsoft Office PowerPoint</Application>
  <PresentationFormat>Apresentação na tela (16:9)</PresentationFormat>
  <Paragraphs>53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Castellar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15</cp:revision>
  <dcterms:created xsi:type="dcterms:W3CDTF">2019-07-24T18:45:37Z</dcterms:created>
  <dcterms:modified xsi:type="dcterms:W3CDTF">2019-08-03T16:03:07Z</dcterms:modified>
</cp:coreProperties>
</file>