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7" r:id="rId4"/>
    <p:sldId id="259" r:id="rId5"/>
    <p:sldId id="266" r:id="rId6"/>
    <p:sldId id="260" r:id="rId7"/>
    <p:sldId id="264" r:id="rId8"/>
    <p:sldId id="261" r:id="rId9"/>
    <p:sldId id="265" r:id="rId10"/>
    <p:sldId id="262" r:id="rId11"/>
    <p:sldId id="268" r:id="rId12"/>
    <p:sldId id="258" r:id="rId13"/>
    <p:sldId id="263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3" d="100"/>
          <a:sy n="93" d="100"/>
        </p:scale>
        <p:origin x="30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45EEA-0867-4FF0-95CC-C6C67070A80A}" type="datetimeFigureOut">
              <a:rPr lang="pt-BR" smtClean="0"/>
              <a:t>02/10/2025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C13C2-9832-4503-B74C-53C511C9D7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8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45EEA-0867-4FF0-95CC-C6C67070A80A}" type="datetimeFigureOut">
              <a:rPr lang="pt-BR" smtClean="0"/>
              <a:t>02/10/2025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C13C2-9832-4503-B74C-53C511C9D7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3247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45EEA-0867-4FF0-95CC-C6C67070A80A}" type="datetimeFigureOut">
              <a:rPr lang="pt-BR" smtClean="0"/>
              <a:t>02/10/2025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C13C2-9832-4503-B74C-53C511C9D7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4879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45EEA-0867-4FF0-95CC-C6C67070A80A}" type="datetimeFigureOut">
              <a:rPr lang="pt-BR" smtClean="0"/>
              <a:t>02/10/2025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C13C2-9832-4503-B74C-53C511C9D7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8668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45EEA-0867-4FF0-95CC-C6C67070A80A}" type="datetimeFigureOut">
              <a:rPr lang="pt-BR" smtClean="0"/>
              <a:t>02/10/2025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C13C2-9832-4503-B74C-53C511C9D7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0706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45EEA-0867-4FF0-95CC-C6C67070A80A}" type="datetimeFigureOut">
              <a:rPr lang="pt-BR" smtClean="0"/>
              <a:t>02/10/2025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C13C2-9832-4503-B74C-53C511C9D7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5189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45EEA-0867-4FF0-95CC-C6C67070A80A}" type="datetimeFigureOut">
              <a:rPr lang="pt-BR" smtClean="0"/>
              <a:t>02/10/2025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C13C2-9832-4503-B74C-53C511C9D7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4082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45EEA-0867-4FF0-95CC-C6C67070A80A}" type="datetimeFigureOut">
              <a:rPr lang="pt-BR" smtClean="0"/>
              <a:t>02/10/2025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C13C2-9832-4503-B74C-53C511C9D7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85186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45EEA-0867-4FF0-95CC-C6C67070A80A}" type="datetimeFigureOut">
              <a:rPr lang="pt-BR" smtClean="0"/>
              <a:t>02/10/2025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C13C2-9832-4503-B74C-53C511C9D7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625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45EEA-0867-4FF0-95CC-C6C67070A80A}" type="datetimeFigureOut">
              <a:rPr lang="pt-BR" smtClean="0"/>
              <a:t>02/10/2025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C13C2-9832-4503-B74C-53C511C9D7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3817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45EEA-0867-4FF0-95CC-C6C67070A80A}" type="datetimeFigureOut">
              <a:rPr lang="pt-BR" smtClean="0"/>
              <a:t>02/10/2025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C13C2-9832-4503-B74C-53C511C9D7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0132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645EEA-0867-4FF0-95CC-C6C67070A80A}" type="datetimeFigureOut">
              <a:rPr lang="pt-BR" smtClean="0"/>
              <a:t>02/10/2025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4C13C2-9832-4503-B74C-53C511C9D7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4267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9.jpg"/><Relationship Id="rId7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557EE3B-7E97-9BC8-442B-8DDECAEC94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02-The Bridal March and Dancing in the Moonlight">
            <a:hlinkClick r:id="" action="ppaction://media"/>
            <a:extLst>
              <a:ext uri="{FF2B5EF4-FFF2-40B4-BE49-F238E27FC236}">
                <a16:creationId xmlns:a16="http://schemas.microsoft.com/office/drawing/2014/main" id="{5CD17093-5446-F8BB-4518-90500EC9CF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61391" y="266451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82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903C4F1-6071-8873-CDA6-D3875669E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692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5BDFB1D1-E1BC-41D4-789E-1455DB457200}"/>
              </a:ext>
            </a:extLst>
          </p:cNvPr>
          <p:cNvSpPr/>
          <p:nvPr/>
        </p:nvSpPr>
        <p:spPr>
          <a:xfrm rot="360801">
            <a:off x="2273397" y="905207"/>
            <a:ext cx="5213445" cy="193050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Citações e Poesias</a:t>
            </a:r>
          </a:p>
          <a:p>
            <a:pPr algn="ctr"/>
            <a:r>
              <a:rPr lang="pt-BR" sz="54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por</a:t>
            </a:r>
          </a:p>
          <a:p>
            <a:pPr algn="ctr"/>
            <a:r>
              <a:rPr lang="pt-BR" sz="5400" b="1" cap="none" spc="0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Cláusio</a:t>
            </a:r>
            <a:r>
              <a:rPr lang="pt-BR" sz="5400" b="1" cap="none" spc="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José de Melo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1917B7CF-4F71-536D-46F9-81143EAAB075}"/>
              </a:ext>
            </a:extLst>
          </p:cNvPr>
          <p:cNvSpPr/>
          <p:nvPr/>
        </p:nvSpPr>
        <p:spPr>
          <a:xfrm>
            <a:off x="6414829" y="3720224"/>
            <a:ext cx="147489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600" b="1" cap="none" spc="0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Parte 1</a:t>
            </a:r>
          </a:p>
        </p:txBody>
      </p:sp>
    </p:spTree>
    <p:extLst>
      <p:ext uri="{BB962C8B-B14F-4D97-AF65-F5344CB8AC3E}">
        <p14:creationId xmlns:p14="http://schemas.microsoft.com/office/powerpoint/2010/main" val="573587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4000">
        <p15:prstTrans prst="curtains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50"/>
                            </p:stCondLst>
                            <p:childTnLst>
                              <p:par>
                                <p:cTn id="1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20FD92C-8409-FBB1-C003-FFC77D200F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49" b="10749"/>
          <a:stretch/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843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1000">
        <p15:prstTrans prst="peelOff"/>
      </p:transition>
    </mc:Choice>
    <mc:Fallback>
      <p:transition spd="slow" advTm="1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903C4F1-6071-8873-CDA6-D3875669E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BA37015-0197-3077-A619-44E0BF0B0743}"/>
              </a:ext>
            </a:extLst>
          </p:cNvPr>
          <p:cNvSpPr txBox="1"/>
          <p:nvPr/>
        </p:nvSpPr>
        <p:spPr>
          <a:xfrm rot="196395">
            <a:off x="1775036" y="-58157"/>
            <a:ext cx="6136616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Uma citação pode mudar nossas perspectivas,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abrir nossos olhos e espalhar um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pouco de luz, aliás, pode até ser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'a luz no fim do túnel'. A leitura de uma citação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qualquer nos permite aproveitar 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conhecimento do mundo, ou, no mínimo de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quem a escreveu, e isso sem sair da poltrona,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no conforto de nossa própria casa.</a:t>
            </a:r>
          </a:p>
          <a:p>
            <a:pPr algn="r"/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Cláusio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J. de Melo</a:t>
            </a:r>
          </a:p>
        </p:txBody>
      </p:sp>
    </p:spTree>
    <p:extLst>
      <p:ext uri="{BB962C8B-B14F-4D97-AF65-F5344CB8AC3E}">
        <p14:creationId xmlns:p14="http://schemas.microsoft.com/office/powerpoint/2010/main" val="3431014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2000">
        <p:split orient="vert"/>
      </p:transition>
    </mc:Choice>
    <mc:Fallback>
      <p:transition spd="slow" advTm="22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9596635-1F2E-8298-4A88-EE90BAE26FA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60" b="2096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740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">
        <p:fade/>
      </p:transition>
    </mc:Choice>
    <mc:Fallback>
      <p:transition spd="slow" advTm="1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903C4F1-6071-8873-CDA6-D3875669E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68F3327-8267-DDAB-48E2-9214C034181E}"/>
              </a:ext>
            </a:extLst>
          </p:cNvPr>
          <p:cNvSpPr txBox="1"/>
          <p:nvPr/>
        </p:nvSpPr>
        <p:spPr>
          <a:xfrm rot="327874">
            <a:off x="1897074" y="1217401"/>
            <a:ext cx="588173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''UM ÚNICO RAIO DE SOL É O SUFICIENTE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PARA AFASTAR MUITAS SOMBRAS‘’</a:t>
            </a:r>
          </a:p>
          <a:p>
            <a:pPr algn="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São Francisco de Assis.</a:t>
            </a:r>
          </a:p>
        </p:txBody>
      </p:sp>
    </p:spTree>
    <p:extLst>
      <p:ext uri="{BB962C8B-B14F-4D97-AF65-F5344CB8AC3E}">
        <p14:creationId xmlns:p14="http://schemas.microsoft.com/office/powerpoint/2010/main" val="2189365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:split orient="vert"/>
      </p:transition>
    </mc:Choice>
    <mc:Fallback>
      <p:transition spd="slow" advTm="5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8A54C44-4699-BDAD-475B-B0061FBA2A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632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">
        <p:wheel spokes="1"/>
      </p:transition>
    </mc:Choice>
    <mc:Fallback>
      <p:transition spd="slow" advTm="1000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903C4F1-6071-8873-CDA6-D3875669E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1185FC6-5A78-2E0E-B390-C58462FE7B5D}"/>
              </a:ext>
            </a:extLst>
          </p:cNvPr>
          <p:cNvSpPr txBox="1"/>
          <p:nvPr/>
        </p:nvSpPr>
        <p:spPr>
          <a:xfrm rot="226823">
            <a:off x="2049432" y="487018"/>
            <a:ext cx="5565947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''Cuide do seu próximo!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Quando, nas várias relações humanas,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existe reciprocidade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nos sentimentos, valores e intenções...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Não há lugar para as cobranças." </a:t>
            </a:r>
          </a:p>
          <a:p>
            <a:pPr algn="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Graça Leal. </a:t>
            </a:r>
          </a:p>
        </p:txBody>
      </p:sp>
    </p:spTree>
    <p:extLst>
      <p:ext uri="{BB962C8B-B14F-4D97-AF65-F5344CB8AC3E}">
        <p14:creationId xmlns:p14="http://schemas.microsoft.com/office/powerpoint/2010/main" val="252165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097F8B0-9EDC-05A4-A87C-C9A10DDAB2A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22" b="20722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803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">
        <p:circle/>
      </p:transition>
    </mc:Choice>
    <mc:Fallback>
      <p:transition spd="slow" advTm="1000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903C4F1-6071-8873-CDA6-D3875669E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4B7B7A8-6222-1835-69C4-054FE7F79672}"/>
              </a:ext>
            </a:extLst>
          </p:cNvPr>
          <p:cNvSpPr txBox="1"/>
          <p:nvPr/>
        </p:nvSpPr>
        <p:spPr>
          <a:xfrm rot="270298">
            <a:off x="2292505" y="62565"/>
            <a:ext cx="5423281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'O AMOR, que todos os abraços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não dados sejam devolvidos com correção;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que todos os aniversários não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comemorados sejam soprados em dobro.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E, de tanto evitar o contato, enfim,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que tenhamos aprendido a nunca mais...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A adiar o amor.’ </a:t>
            </a:r>
          </a:p>
          <a:p>
            <a:pPr algn="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Fabrício Carpinejar.</a:t>
            </a:r>
          </a:p>
        </p:txBody>
      </p:sp>
    </p:spTree>
    <p:extLst>
      <p:ext uri="{BB962C8B-B14F-4D97-AF65-F5344CB8AC3E}">
        <p14:creationId xmlns:p14="http://schemas.microsoft.com/office/powerpoint/2010/main" val="3512899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8000">
        <p:split orient="vert"/>
      </p:transition>
    </mc:Choice>
    <mc:Fallback>
      <p:transition spd="slow" advTm="1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6E1C126-2F38-6CA1-B52E-16BDFED35E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93" b="11593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478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">
        <p:pull dir="d"/>
      </p:transition>
    </mc:Choice>
    <mc:Fallback>
      <p:transition spd="slow" advTm="1000">
        <p:pull dir="d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C4160C8-F605-3AB9-76B8-EAF58D0D09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65163A5-EB61-5B49-5F7E-7A9E12E1EB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82" y="581439"/>
            <a:ext cx="3886200" cy="398062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24828AD-5176-3D2A-39D9-C75DAD02A6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4793" y="581439"/>
            <a:ext cx="3886537" cy="3982557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E13F540-1F11-96B5-2970-6A86ED78314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366" y="785191"/>
            <a:ext cx="2733260" cy="309107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0E847B6-9FC3-A061-5EA9-89AC4C6C118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872" y="675861"/>
            <a:ext cx="2843936" cy="35433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4A72FC48-D3C1-586F-09E3-CA2BCC6DFE7A}"/>
              </a:ext>
            </a:extLst>
          </p:cNvPr>
          <p:cNvSpPr txBox="1"/>
          <p:nvPr/>
        </p:nvSpPr>
        <p:spPr>
          <a:xfrm>
            <a:off x="1202635" y="0"/>
            <a:ext cx="26869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Cláusio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José de Melo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D100F300-9DFE-2B9D-5E1D-5EEBAC3A5C6D}"/>
              </a:ext>
            </a:extLst>
          </p:cNvPr>
          <p:cNvSpPr txBox="1"/>
          <p:nvPr/>
        </p:nvSpPr>
        <p:spPr>
          <a:xfrm>
            <a:off x="6019261" y="38638"/>
            <a:ext cx="1965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0727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randomBar dir="vert"/>
      </p:transition>
    </mc:Choice>
    <mc:Fallback>
      <p:transition spd="slow" advTm="2000">
        <p:randomBar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903C4F1-6071-8873-CDA6-D3875669E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1AC818A-43C1-7E39-0BE2-3276F739AEE3}"/>
              </a:ext>
            </a:extLst>
          </p:cNvPr>
          <p:cNvSpPr txBox="1"/>
          <p:nvPr/>
        </p:nvSpPr>
        <p:spPr>
          <a:xfrm rot="383854">
            <a:off x="2066874" y="506896"/>
            <a:ext cx="5894563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Texto: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Cláusio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José de Melo e outros</a:t>
            </a:r>
          </a:p>
          <a:p>
            <a:pPr algn="ctr"/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Música:The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Bridal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March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Criação, Formatação: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Goelzer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55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8000">
        <p14:flip dir="r"/>
      </p:transition>
    </mc:Choice>
    <mc:Fallback>
      <p:transition spd="slow" advTm="8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87</TotalTime>
  <Words>251</Words>
  <Application>Microsoft Office PowerPoint</Application>
  <PresentationFormat>Apresentação na tela (16:9)</PresentationFormat>
  <Paragraphs>40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Gabriola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6</cp:revision>
  <dcterms:created xsi:type="dcterms:W3CDTF">2025-09-04T13:57:46Z</dcterms:created>
  <dcterms:modified xsi:type="dcterms:W3CDTF">2025-10-02T16:27:29Z</dcterms:modified>
</cp:coreProperties>
</file>