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7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3359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318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132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569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597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513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170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673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803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447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215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4FFA5-6C05-4399-ACF1-C7909A907643}" type="datetimeFigureOut">
              <a:rPr lang="pt-BR" smtClean="0"/>
              <a:t>02/08/2019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4A24E-2837-46C8-AE3A-5EB12A87B8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032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2.png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4.png"/><Relationship Id="rId4" Type="http://schemas.microsoft.com/office/2007/relationships/hdphoto" Target="../media/hdphoto9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16.png"/><Relationship Id="rId4" Type="http://schemas.microsoft.com/office/2007/relationships/hdphoto" Target="../media/hdphoto1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microsoft.com/office/2007/relationships/hdphoto" Target="../media/hdphoto1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20.png"/><Relationship Id="rId4" Type="http://schemas.microsoft.com/office/2007/relationships/hdphoto" Target="../media/hdphoto1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2.png"/><Relationship Id="rId4" Type="http://schemas.microsoft.com/office/2007/relationships/hdphoto" Target="../media/hdphoto1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24.png"/><Relationship Id="rId4" Type="http://schemas.microsoft.com/office/2007/relationships/hdphoto" Target="../media/hdphoto18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5" Type="http://schemas.openxmlformats.org/officeDocument/2006/relationships/image" Target="../media/image26.png"/><Relationship Id="rId4" Type="http://schemas.microsoft.com/office/2007/relationships/hdphoto" Target="../media/hdphoto20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5.wdp"/><Relationship Id="rId5" Type="http://schemas.openxmlformats.org/officeDocument/2006/relationships/image" Target="../media/image31.png"/><Relationship Id="rId4" Type="http://schemas.microsoft.com/office/2007/relationships/hdphoto" Target="../media/hdphoto24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microsoft.com/office/2007/relationships/hdphoto" Target="../media/hdphoto2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a Vita Mia  -  ( Amedeo Minghi 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266950"/>
            <a:ext cx="609600" cy="6096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824566" y="1147047"/>
            <a:ext cx="3494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Minha Vida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99136" y="2947072"/>
            <a:ext cx="3945726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27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21" y="198201"/>
            <a:ext cx="4924628" cy="47470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970" y="0"/>
            <a:ext cx="505871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1143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73" y="301557"/>
            <a:ext cx="4473873" cy="454038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780" y="0"/>
            <a:ext cx="529184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4907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0157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165" y="0"/>
            <a:ext cx="518474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21510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9729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156" y="0"/>
            <a:ext cx="56639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0163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809" y="0"/>
            <a:ext cx="511918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9513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301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conveyor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8" y="271159"/>
            <a:ext cx="4309454" cy="46011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783" y="0"/>
            <a:ext cx="545721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2006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 dir="r"/>
      </p:transition>
    </mc:Choice>
    <mc:Fallback>
      <p:transition spd="slow" advTm="2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3620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329" y="285750"/>
            <a:ext cx="5301574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484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:diamond/>
      </p:transition>
    </mc:Choice>
    <mc:Fallback>
      <p:transition spd="slow" advTm="2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7" y="0"/>
            <a:ext cx="572091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19" y="190500"/>
            <a:ext cx="4445845" cy="4762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0051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435" y="0"/>
            <a:ext cx="498291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0" y="-87549"/>
            <a:ext cx="497573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2195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7" y="-87549"/>
            <a:ext cx="52022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712" y="-43774"/>
            <a:ext cx="499028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714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edge/>
      </p:transition>
    </mc:Choice>
    <mc:Fallback>
      <p:transition spd="slow" advTm="2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62" y="0"/>
            <a:ext cx="482936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878" y="0"/>
            <a:ext cx="51314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3967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/>
      </p:transition>
    </mc:Choice>
    <mc:Fallback>
      <p:transition spd="slow" advTm="2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083" y="0"/>
            <a:ext cx="520673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652" y="285749"/>
            <a:ext cx="4727645" cy="47239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52900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" y="0"/>
            <a:ext cx="87743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7460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48" y="0"/>
            <a:ext cx="85117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5194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6" y="0"/>
            <a:ext cx="875489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5657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895" y="0"/>
            <a:ext cx="468871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988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3998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0"/>
            <a:ext cx="87646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576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9846" y="126460"/>
            <a:ext cx="48151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09" y="0"/>
            <a:ext cx="51167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773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434" y="0"/>
            <a:ext cx="487443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5836" y="0"/>
            <a:ext cx="494165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91085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0" y="0"/>
            <a:ext cx="846306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853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85250" y="1171366"/>
            <a:ext cx="497123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La Vita Mia-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Amedeo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Minghi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77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push dir="d"/>
      </p:transition>
    </mc:Choice>
    <mc:Fallback>
      <p:transition spd="slow" advTm="1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35</Words>
  <Application>Microsoft Office PowerPoint</Application>
  <PresentationFormat>Apresentação na tela (16:9)</PresentationFormat>
  <Paragraphs>10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2019-07-20T01:16:03Z</dcterms:created>
  <dcterms:modified xsi:type="dcterms:W3CDTF">2019-08-02T18:21:32Z</dcterms:modified>
</cp:coreProperties>
</file>