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59" r:id="rId5"/>
    <p:sldId id="265" r:id="rId6"/>
    <p:sldId id="269" r:id="rId7"/>
    <p:sldId id="267" r:id="rId8"/>
    <p:sldId id="270" r:id="rId9"/>
    <p:sldId id="266" r:id="rId10"/>
    <p:sldId id="271" r:id="rId11"/>
    <p:sldId id="264" r:id="rId12"/>
    <p:sldId id="258" r:id="rId13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5" d="100"/>
          <a:sy n="95" d="100"/>
        </p:scale>
        <p:origin x="69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27/07/2018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74994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27/07/2018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98702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27/07/2018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42575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27/07/2018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0876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27/07/2018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71143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27/07/2018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525113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27/07/2018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13984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27/07/2018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36417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27/07/2018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7188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27/07/2018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0764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702F-CA90-47A9-999E-67A26477252B}" type="datetimeFigureOut">
              <a:rPr lang="pt-BR" smtClean="0"/>
              <a:t>27/07/2018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60655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8702F-CA90-47A9-999E-67A26477252B}" type="datetimeFigureOut">
              <a:rPr lang="pt-BR" smtClean="0"/>
              <a:t>27/07/2018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0966F2-683A-4FF7-AA5F-F6CD3D02ACE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9560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Adieu a la nuit - Caravelli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71728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539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2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70" y="136634"/>
            <a:ext cx="8523890" cy="4887311"/>
          </a:xfrm>
          <a:prstGeom prst="rect">
            <a:avLst/>
          </a:prstGeom>
          <a:effectLst>
            <a:softEdge rad="330200"/>
          </a:effectLst>
        </p:spPr>
      </p:pic>
    </p:spTree>
    <p:extLst>
      <p:ext uri="{BB962C8B-B14F-4D97-AF65-F5344CB8AC3E}">
        <p14:creationId xmlns:p14="http://schemas.microsoft.com/office/powerpoint/2010/main" val="31113536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1674012" y="1049771"/>
            <a:ext cx="47064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Vem Fantasiada</a:t>
            </a:r>
            <a:endParaRPr lang="pt-BR" sz="5400" b="1" cap="none" spc="0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524328" y="2110902"/>
            <a:ext cx="3005847" cy="66959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bg2">
                      <a:lumMod val="50000"/>
                    </a:schemeClr>
                  </a:solidFill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Mário Matta e Silva</a:t>
            </a:r>
            <a:endParaRPr lang="pt-BR" sz="5400" b="1" cap="none" spc="0" dirty="0">
              <a:ln>
                <a:solidFill>
                  <a:schemeClr val="bg2">
                    <a:lumMod val="50000"/>
                  </a:schemeClr>
                </a:solidFill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730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fade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48" y="0"/>
            <a:ext cx="3592413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CaixaDeTexto 5"/>
          <p:cNvSpPr txBox="1"/>
          <p:nvPr/>
        </p:nvSpPr>
        <p:spPr>
          <a:xfrm>
            <a:off x="3509401" y="1786920"/>
            <a:ext cx="473238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Trás uma rosa nos lábios, com seu 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perfume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cabelo solto descendo como 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cascata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pulsos mostra as pulseiras de 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prata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Nas mãos a carícia quente do costume.</a:t>
            </a:r>
          </a:p>
        </p:txBody>
      </p:sp>
    </p:spTree>
    <p:extLst>
      <p:ext uri="{BB962C8B-B14F-4D97-AF65-F5344CB8AC3E}">
        <p14:creationId xmlns:p14="http://schemas.microsoft.com/office/powerpoint/2010/main" val="2743261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prism dir="d" isContent="1" isInverted="1"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89" y="54522"/>
            <a:ext cx="8555421" cy="5034455"/>
          </a:xfrm>
          <a:prstGeom prst="rect">
            <a:avLst/>
          </a:prstGeom>
          <a:effectLst>
            <a:softEdge rad="368300"/>
          </a:effectLst>
        </p:spPr>
      </p:pic>
    </p:spTree>
    <p:extLst>
      <p:ext uri="{BB962C8B-B14F-4D97-AF65-F5344CB8AC3E}">
        <p14:creationId xmlns:p14="http://schemas.microsoft.com/office/powerpoint/2010/main" val="21629857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48" y="0"/>
            <a:ext cx="3592413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3827508" y="1634246"/>
            <a:ext cx="412484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Nos seios mostra a nudez 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flamejante</a:t>
            </a: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Abaixo </a:t>
            </a:r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 umbigo bem 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desenhado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o sexo bem feliz e 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desejado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acelera o coração palpitante.</a:t>
            </a:r>
          </a:p>
        </p:txBody>
      </p:sp>
    </p:spTree>
    <p:extLst>
      <p:ext uri="{BB962C8B-B14F-4D97-AF65-F5344CB8AC3E}">
        <p14:creationId xmlns:p14="http://schemas.microsoft.com/office/powerpoint/2010/main" val="424969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8" y="189186"/>
            <a:ext cx="8523890" cy="4954314"/>
          </a:xfrm>
          <a:prstGeom prst="rect">
            <a:avLst/>
          </a:prstGeom>
          <a:effectLst>
            <a:softEdge rad="342900"/>
          </a:effectLst>
        </p:spPr>
      </p:pic>
    </p:spTree>
    <p:extLst>
      <p:ext uri="{BB962C8B-B14F-4D97-AF65-F5344CB8AC3E}">
        <p14:creationId xmlns:p14="http://schemas.microsoft.com/office/powerpoint/2010/main" val="797054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48" y="0"/>
            <a:ext cx="3592413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3417593" y="1789889"/>
            <a:ext cx="4841390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As tuas pernas tão virginais e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macias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Dadas a longas </a:t>
            </a:r>
            <a:r>
              <a:rPr lang="pt-BR" sz="2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carícias</a:t>
            </a:r>
            <a:endParaRPr lang="pt-BR" sz="2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Envolvendo meu corpo nu</a:t>
            </a:r>
          </a:p>
        </p:txBody>
      </p:sp>
    </p:spTree>
    <p:extLst>
      <p:ext uri="{BB962C8B-B14F-4D97-AF65-F5344CB8AC3E}">
        <p14:creationId xmlns:p14="http://schemas.microsoft.com/office/powerpoint/2010/main" val="3326527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circle/>
      </p:transition>
    </mc:Choice>
    <mc:Fallback>
      <p:transition spd="slow" advTm="8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925" y="190500"/>
            <a:ext cx="8208578" cy="4762500"/>
          </a:xfrm>
          <a:prstGeom prst="rect">
            <a:avLst/>
          </a:prstGeom>
          <a:effectLst>
            <a:softEdge rad="215900"/>
          </a:effectLst>
        </p:spPr>
      </p:pic>
    </p:spTree>
    <p:extLst>
      <p:ext uri="{BB962C8B-B14F-4D97-AF65-F5344CB8AC3E}">
        <p14:creationId xmlns:p14="http://schemas.microsoft.com/office/powerpoint/2010/main" val="28947705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248" y="0"/>
            <a:ext cx="3592413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/>
          <p:cNvSpPr txBox="1"/>
          <p:nvPr/>
        </p:nvSpPr>
        <p:spPr>
          <a:xfrm>
            <a:off x="3560193" y="1361872"/>
            <a:ext cx="4750018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Vem fantasiada e meiga, meu 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amor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Dá-me por bondade o teu 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calor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Mostrando ansiosamente que és mesmo tu</a:t>
            </a:r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</a:t>
            </a:r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18 de Junho de 2018</a:t>
            </a:r>
          </a:p>
          <a:p>
            <a:pPr algn="r"/>
            <a:endParaRPr lang="pt-BR" sz="1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Mário Matta e Silva</a:t>
            </a:r>
          </a:p>
        </p:txBody>
      </p:sp>
    </p:spTree>
    <p:extLst>
      <p:ext uri="{BB962C8B-B14F-4D97-AF65-F5344CB8AC3E}">
        <p14:creationId xmlns:p14="http://schemas.microsoft.com/office/powerpoint/2010/main" val="2236326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circle/>
      </p:transition>
    </mc:Choice>
    <mc:Fallback>
      <p:transition spd="slow" advTm="12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38" y="0"/>
            <a:ext cx="8660524" cy="5143500"/>
          </a:xfrm>
          <a:prstGeom prst="rect">
            <a:avLst/>
          </a:prstGeom>
          <a:effectLst>
            <a:softEdge rad="419100"/>
          </a:effectLst>
        </p:spPr>
      </p:pic>
    </p:spTree>
    <p:extLst>
      <p:ext uri="{BB962C8B-B14F-4D97-AF65-F5344CB8AC3E}">
        <p14:creationId xmlns:p14="http://schemas.microsoft.com/office/powerpoint/2010/main" val="3726198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8" name="CaixaDeTexto 7"/>
          <p:cNvSpPr txBox="1"/>
          <p:nvPr/>
        </p:nvSpPr>
        <p:spPr>
          <a:xfrm>
            <a:off x="6113500" y="778213"/>
            <a:ext cx="294664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</a:t>
            </a:r>
            <a:r>
              <a:rPr lang="pt-BR" sz="2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endParaRPr lang="pt-BR" sz="2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9" name="CaixaDeTexto 8"/>
          <p:cNvSpPr txBox="1"/>
          <p:nvPr/>
        </p:nvSpPr>
        <p:spPr>
          <a:xfrm>
            <a:off x="3878073" y="3050619"/>
            <a:ext cx="5040161" cy="20928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Mário Matta e Silva</a:t>
            </a:r>
          </a:p>
          <a:p>
            <a:pPr algn="ctr"/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1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Adieu</a:t>
            </a:r>
            <a:r>
              <a:rPr lang="pt-BR" sz="1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a La </a:t>
            </a:r>
            <a:r>
              <a:rPr lang="pt-BR" sz="18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Nuit-Caravelli</a:t>
            </a:r>
            <a:endParaRPr lang="pt-BR" sz="18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1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1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1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681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pull dir="d"/>
      </p:transition>
    </mc:Choice>
    <mc:Fallback>
      <p:transition spd="slow" advTm="10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104</TotalTime>
  <Words>142</Words>
  <Application>Microsoft Office PowerPoint</Application>
  <PresentationFormat>Apresentação na tela (16:9)</PresentationFormat>
  <Paragraphs>32</Paragraphs>
  <Slides>12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Cleonice Menegatt Goelzer</cp:lastModifiedBy>
  <cp:revision>10</cp:revision>
  <dcterms:created xsi:type="dcterms:W3CDTF">2018-05-21T20:28:59Z</dcterms:created>
  <dcterms:modified xsi:type="dcterms:W3CDTF">2018-07-28T02:34:48Z</dcterms:modified>
</cp:coreProperties>
</file>