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58" r:id="rId13"/>
    <p:sldId id="270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725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4821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32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2060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357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044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4243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78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9288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1325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432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FF8C5-8BB3-408C-A871-16D02E20160E}" type="datetimeFigureOut">
              <a:rPr lang="pt-BR" smtClean="0"/>
              <a:t>17/07/2021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0C0CA-F710-4B40-AC67-1D672FE23A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048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3A6692B-83C0-463A-9743-BA966F5C7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Richard Clayderman And I Love You So">
            <a:hlinkClick r:id="" action="ppaction://media"/>
            <a:extLst>
              <a:ext uri="{FF2B5EF4-FFF2-40B4-BE49-F238E27FC236}">
                <a16:creationId xmlns:a16="http://schemas.microsoft.com/office/drawing/2014/main" id="{FDC80995-51CD-4766-8332-1D43F22E30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98136" y="23372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12743AC-8FE7-40CD-B8C5-F8B434711DCA}"/>
              </a:ext>
            </a:extLst>
          </p:cNvPr>
          <p:cNvSpPr/>
          <p:nvPr/>
        </p:nvSpPr>
        <p:spPr>
          <a:xfrm>
            <a:off x="1142149" y="1436846"/>
            <a:ext cx="59955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 Desvairado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24F2A27-5CAC-41C0-BA7D-D8E1FFC2F298}"/>
              </a:ext>
            </a:extLst>
          </p:cNvPr>
          <p:cNvSpPr/>
          <p:nvPr/>
        </p:nvSpPr>
        <p:spPr>
          <a:xfrm>
            <a:off x="2169910" y="2597675"/>
            <a:ext cx="410080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Ary Franco</a:t>
            </a:r>
          </a:p>
          <a:p>
            <a:pPr algn="ctr"/>
            <a:r>
              <a:rPr lang="pt-BR" sz="3600" b="1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“O Poeta Descalço”</a:t>
            </a:r>
            <a:endParaRPr lang="pt-BR" sz="3600" b="1" cap="none" spc="0" dirty="0">
              <a:ln>
                <a:solidFill>
                  <a:srgbClr val="C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63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Homem deitado na cama&#10;&#10;Descrição gerada automaticamente com confiança média">
            <a:extLst>
              <a:ext uri="{FF2B5EF4-FFF2-40B4-BE49-F238E27FC236}">
                <a16:creationId xmlns:a16="http://schemas.microsoft.com/office/drawing/2014/main" id="{622839BF-3EE3-4B6D-820A-36138ECB0F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50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0E4B41-69C7-4DC2-8F69-76AAE64A5D74}"/>
              </a:ext>
            </a:extLst>
          </p:cNvPr>
          <p:cNvSpPr txBox="1"/>
          <p:nvPr/>
        </p:nvSpPr>
        <p:spPr>
          <a:xfrm>
            <a:off x="1233623" y="1540698"/>
            <a:ext cx="649588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Apaixonado, tomo-te em meus braços.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Sufoco com beijos tua boca sequiosa.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luar enfeita de prata nossos abraços.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Emana de ti o suave olor de uma rosa.</a:t>
            </a:r>
          </a:p>
        </p:txBody>
      </p:sp>
    </p:spTree>
    <p:extLst>
      <p:ext uri="{BB962C8B-B14F-4D97-AF65-F5344CB8AC3E}">
        <p14:creationId xmlns:p14="http://schemas.microsoft.com/office/powerpoint/2010/main" val="38048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pan dir="r"/>
      </p:transition>
    </mc:Choice>
    <mc:Fallback>
      <p:transition spd="slow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Homem deitado na cama&#10;&#10;Descrição gerada automaticamente com confiança média">
            <a:extLst>
              <a:ext uri="{FF2B5EF4-FFF2-40B4-BE49-F238E27FC236}">
                <a16:creationId xmlns:a16="http://schemas.microsoft.com/office/drawing/2014/main" id="{4DDA0881-DF70-4845-9365-81C7A1BAD1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8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 dir="ru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711C18-00CF-420E-B4EB-33B109B3342A}"/>
              </a:ext>
            </a:extLst>
          </p:cNvPr>
          <p:cNvSpPr txBox="1"/>
          <p:nvPr/>
        </p:nvSpPr>
        <p:spPr>
          <a:xfrm>
            <a:off x="1106798" y="1540698"/>
            <a:ext cx="67623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Lentamente, peça por peça, tenho-te nua.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Nada dizes e teu sorriso manifesta gostar.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Arfando, suplicas em frêmitos... continua!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brilho de teus olhos azuis, me faz delirar.</a:t>
            </a:r>
          </a:p>
        </p:txBody>
      </p:sp>
    </p:spTree>
    <p:extLst>
      <p:ext uri="{BB962C8B-B14F-4D97-AF65-F5344CB8AC3E}">
        <p14:creationId xmlns:p14="http://schemas.microsoft.com/office/powerpoint/2010/main" val="347418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comb/>
      </p:transition>
    </mc:Choice>
    <mc:Fallback>
      <p:transition spd="slow" advTm="14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mulher, cabelo, homem&#10;&#10;Descrição gerada automaticamente">
            <a:extLst>
              <a:ext uri="{FF2B5EF4-FFF2-40B4-BE49-F238E27FC236}">
                <a16:creationId xmlns:a16="http://schemas.microsoft.com/office/drawing/2014/main" id="{40161B5A-B207-4903-8D6E-43D13C3BA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075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CAAED7-6683-4926-81A3-A2E10DBFEAF1}"/>
              </a:ext>
            </a:extLst>
          </p:cNvPr>
          <p:cNvSpPr txBox="1"/>
          <p:nvPr/>
        </p:nvSpPr>
        <p:spPr>
          <a:xfrm>
            <a:off x="926386" y="1597688"/>
            <a:ext cx="729122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o romance desta noite poder eternizar.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alvorecer, tempo algum venha a chegar.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Perene fique esse momento, sem jamais acabar.</a:t>
            </a:r>
          </a:p>
        </p:txBody>
      </p:sp>
    </p:spTree>
    <p:extLst>
      <p:ext uri="{BB962C8B-B14F-4D97-AF65-F5344CB8AC3E}">
        <p14:creationId xmlns:p14="http://schemas.microsoft.com/office/powerpoint/2010/main" val="415780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com a mão no rosto&#10;&#10;Descrição gerada automaticamente com confiança média">
            <a:extLst>
              <a:ext uri="{FF2B5EF4-FFF2-40B4-BE49-F238E27FC236}">
                <a16:creationId xmlns:a16="http://schemas.microsoft.com/office/drawing/2014/main" id="{2EE399FB-2461-40DD-A78C-DA827C4297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55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A86E00-45E0-45DA-8DC6-B362C0535B3B}"/>
              </a:ext>
            </a:extLst>
          </p:cNvPr>
          <p:cNvSpPr txBox="1"/>
          <p:nvPr/>
        </p:nvSpPr>
        <p:spPr>
          <a:xfrm>
            <a:off x="1092553" y="1678074"/>
            <a:ext cx="69588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Perdemo-nos em loucuras nesse incontido amor.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Após nosso arfar ritmado, em frenético ardor.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Saciamos desejos em gozo animal e sem pudor! </a:t>
            </a:r>
          </a:p>
        </p:txBody>
      </p:sp>
    </p:spTree>
    <p:extLst>
      <p:ext uri="{BB962C8B-B14F-4D97-AF65-F5344CB8AC3E}">
        <p14:creationId xmlns:p14="http://schemas.microsoft.com/office/powerpoint/2010/main" val="242444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push dir="d"/>
      </p:transition>
    </mc:Choice>
    <mc:Fallback>
      <p:transition spd="slow" advTm="12000">
        <p:push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deitada de barriga para cima&#10;&#10;Descrição gerada automaticamente com confiança média">
            <a:extLst>
              <a:ext uri="{FF2B5EF4-FFF2-40B4-BE49-F238E27FC236}">
                <a16:creationId xmlns:a16="http://schemas.microsoft.com/office/drawing/2014/main" id="{03F970AB-9E93-4B3E-AFF0-854F063E5A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0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newsflash/>
      </p:transition>
    </mc:Choice>
    <mc:Fallback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Desenho de uma pessoa&#10;&#10;Descrição gerada automaticamente">
            <a:extLst>
              <a:ext uri="{FF2B5EF4-FFF2-40B4-BE49-F238E27FC236}">
                <a16:creationId xmlns:a16="http://schemas.microsoft.com/office/drawing/2014/main" id="{DC788A88-2880-4624-855F-6000DACED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8C31D25-07D1-40FF-ACF9-06C27B8D0F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jovem, menino, olhando&#10;&#10;Descrição gerada automaticamente">
            <a:extLst>
              <a:ext uri="{FF2B5EF4-FFF2-40B4-BE49-F238E27FC236}">
                <a16:creationId xmlns:a16="http://schemas.microsoft.com/office/drawing/2014/main" id="{26719ABF-F806-4328-BA74-0CCBFF371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44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desenho&#10;&#10;Descrição gerada automaticamente">
            <a:extLst>
              <a:ext uri="{FF2B5EF4-FFF2-40B4-BE49-F238E27FC236}">
                <a16:creationId xmlns:a16="http://schemas.microsoft.com/office/drawing/2014/main" id="{86755336-81EB-40E5-B920-8BA5EF2EF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15F03B-9159-42B8-8928-3F9E364D5632}"/>
              </a:ext>
            </a:extLst>
          </p:cNvPr>
          <p:cNvSpPr txBox="1"/>
          <p:nvPr/>
        </p:nvSpPr>
        <p:spPr>
          <a:xfrm>
            <a:off x="1823490" y="1266092"/>
            <a:ext cx="54970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Ary Franco(O Poeta Descalço)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Clayderman-And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 Love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05914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9000">
        <p15:prstTrans prst="airplane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191</Words>
  <Application>Microsoft Office PowerPoint</Application>
  <PresentationFormat>Apresentação na tela (16:9)</PresentationFormat>
  <Paragraphs>26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2021-07-15T23:16:23Z</dcterms:created>
  <dcterms:modified xsi:type="dcterms:W3CDTF">2021-07-17T23:36:19Z</dcterms:modified>
</cp:coreProperties>
</file>