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7" r:id="rId3"/>
    <p:sldId id="257" r:id="rId4"/>
    <p:sldId id="259" r:id="rId5"/>
    <p:sldId id="260" r:id="rId6"/>
    <p:sldId id="273" r:id="rId7"/>
    <p:sldId id="261" r:id="rId8"/>
    <p:sldId id="262" r:id="rId9"/>
    <p:sldId id="274" r:id="rId10"/>
    <p:sldId id="267" r:id="rId11"/>
    <p:sldId id="268" r:id="rId12"/>
    <p:sldId id="275" r:id="rId13"/>
    <p:sldId id="269" r:id="rId14"/>
    <p:sldId id="270" r:id="rId15"/>
    <p:sldId id="276" r:id="rId16"/>
    <p:sldId id="258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96AC4-E8FC-419D-AF13-7FB9D175BE23}" type="datetimeFigureOut">
              <a:rPr lang="pt-BR" smtClean="0"/>
              <a:t>04/06/2020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B875-9CED-441A-B7B0-D60AF7C7C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136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96AC4-E8FC-419D-AF13-7FB9D175BE23}" type="datetimeFigureOut">
              <a:rPr lang="pt-BR" smtClean="0"/>
              <a:t>04/06/2020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B875-9CED-441A-B7B0-D60AF7C7C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9802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96AC4-E8FC-419D-AF13-7FB9D175BE23}" type="datetimeFigureOut">
              <a:rPr lang="pt-BR" smtClean="0"/>
              <a:t>04/06/2020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B875-9CED-441A-B7B0-D60AF7C7C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7405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96AC4-E8FC-419D-AF13-7FB9D175BE23}" type="datetimeFigureOut">
              <a:rPr lang="pt-BR" smtClean="0"/>
              <a:t>04/06/2020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B875-9CED-441A-B7B0-D60AF7C7C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4553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96AC4-E8FC-419D-AF13-7FB9D175BE23}" type="datetimeFigureOut">
              <a:rPr lang="pt-BR" smtClean="0"/>
              <a:t>04/06/2020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B875-9CED-441A-B7B0-D60AF7C7C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4207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96AC4-E8FC-419D-AF13-7FB9D175BE23}" type="datetimeFigureOut">
              <a:rPr lang="pt-BR" smtClean="0"/>
              <a:t>04/06/2020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B875-9CED-441A-B7B0-D60AF7C7C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8672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96AC4-E8FC-419D-AF13-7FB9D175BE23}" type="datetimeFigureOut">
              <a:rPr lang="pt-BR" smtClean="0"/>
              <a:t>04/06/2020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B875-9CED-441A-B7B0-D60AF7C7C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7188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96AC4-E8FC-419D-AF13-7FB9D175BE23}" type="datetimeFigureOut">
              <a:rPr lang="pt-BR" smtClean="0"/>
              <a:t>04/06/2020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B875-9CED-441A-B7B0-D60AF7C7C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5674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96AC4-E8FC-419D-AF13-7FB9D175BE23}" type="datetimeFigureOut">
              <a:rPr lang="pt-BR" smtClean="0"/>
              <a:t>04/06/2020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B875-9CED-441A-B7B0-D60AF7C7C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0089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96AC4-E8FC-419D-AF13-7FB9D175BE23}" type="datetimeFigureOut">
              <a:rPr lang="pt-BR" smtClean="0"/>
              <a:t>04/06/2020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B875-9CED-441A-B7B0-D60AF7C7C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6640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96AC4-E8FC-419D-AF13-7FB9D175BE23}" type="datetimeFigureOut">
              <a:rPr lang="pt-BR" smtClean="0"/>
              <a:t>04/06/2020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B875-9CED-441A-B7B0-D60AF7C7C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8864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96AC4-E8FC-419D-AF13-7FB9D175BE23}" type="datetimeFigureOut">
              <a:rPr lang="pt-BR" smtClean="0"/>
              <a:t>04/06/2020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9B875-9CED-441A-B7B0-D60AF7C7C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9923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8-Summer of '42 - Michel Legrand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9821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29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160984">
            <a:off x="1789477" y="1215141"/>
            <a:ext cx="449459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Minha Primavera...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5" name="Retângulo 4"/>
          <p:cNvSpPr/>
          <p:nvPr/>
        </p:nvSpPr>
        <p:spPr>
          <a:xfrm rot="188257">
            <a:off x="2169268" y="2571750"/>
            <a:ext cx="316227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Vera Helena Pessoa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201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5000">
        <p15:prstTrans prst="curtains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642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2000">
        <p15:prstTrans prst="prestige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080" y="1089498"/>
            <a:ext cx="849783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Alguns amigos estão preocupados comigo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Pensam que estou com tristeza profunda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isso porque tenho postado bem pouco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raramente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demonstro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alegria, escrevo pensamentos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poemas e outras coisas melancólicas e tenho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mostrado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a minha esperança está pequena.</a:t>
            </a:r>
          </a:p>
        </p:txBody>
      </p:sp>
    </p:spTree>
    <p:extLst>
      <p:ext uri="{BB962C8B-B14F-4D97-AF65-F5344CB8AC3E}">
        <p14:creationId xmlns:p14="http://schemas.microsoft.com/office/powerpoint/2010/main" val="384957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20829" y="573933"/>
            <a:ext cx="8438529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Tranquilizem-se, queridos amigos meus,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porque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estou com tristeza profunda.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fato, venho perdendo aos poucos as esperanças.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tenho perdido desde o instante em que partiu a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minha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mãezinha, o meu papai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meu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marido,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minha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filha de coração, um amigo-irmão,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pequena amiguinha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há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pouco,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irmão-amigo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Todos partiram há tão pouco tempo! 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052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:split orient="vert"/>
      </p:transition>
    </mc:Choice>
    <mc:Fallback xmlns="">
      <p:transition spd="slow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05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14:rippl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56454" y="586591"/>
            <a:ext cx="7031091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esperanças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tenho perdido desde 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instante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 que decidi voltar a amar a um homem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Desde o instante que me permiti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aceitar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amor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acabou no mundo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 Desde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momento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passei 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acreditar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naquilo que os meus olhos têm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mostrado pela vida afora. </a:t>
            </a:r>
          </a:p>
        </p:txBody>
      </p:sp>
    </p:spTree>
    <p:extLst>
      <p:ext uri="{BB962C8B-B14F-4D97-AF65-F5344CB8AC3E}">
        <p14:creationId xmlns:p14="http://schemas.microsoft.com/office/powerpoint/2010/main" val="118984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21239" y="586591"/>
            <a:ext cx="790152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Desde o instante que percebi estar muito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perto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meu aniversário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fiz 77 anos de idade em 7 de outubro.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Vejam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interessante: há uns dias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 amigo da Turquia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perguntou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minha idade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disse que a sua mamãe me via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uma criança e que eu era muito jovem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Amigo querido, muito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obrigada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pelas suas belas palavras. </a:t>
            </a:r>
          </a:p>
        </p:txBody>
      </p:sp>
    </p:spTree>
    <p:extLst>
      <p:ext uri="{BB962C8B-B14F-4D97-AF65-F5344CB8AC3E}">
        <p14:creationId xmlns:p14="http://schemas.microsoft.com/office/powerpoint/2010/main" val="182548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:split orient="vert"/>
      </p:transition>
    </mc:Choice>
    <mc:Fallback xmlns="">
      <p:transition spd="slow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05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03956" y="1017478"/>
            <a:ext cx="7540847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E,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ah, venho também perdendo as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esperanças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desde o instante em que percebi que mais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Natal está chegando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! Nunca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gostei de viver,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fato, mas sempre amei a Jesus Cristo,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aos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meus pais, as pessoas de todas as idades,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especialmente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criança, o sexo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masculino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a pessoa mais vivida. </a:t>
            </a:r>
          </a:p>
        </p:txBody>
      </p:sp>
    </p:spTree>
    <p:extLst>
      <p:ext uri="{BB962C8B-B14F-4D97-AF65-F5344CB8AC3E}">
        <p14:creationId xmlns:p14="http://schemas.microsoft.com/office/powerpoint/2010/main" val="417734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:split orient="vert"/>
      </p:transition>
    </mc:Choice>
    <mc:Fallback xmlns="">
      <p:transition spd="slow" advTm="1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52055" y="802035"/>
            <a:ext cx="819807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Amo a música, as artes, o magistério, a natureza,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rosas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flores, os pássaros, os cachorros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os gatos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formigas, as pombas,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chuva, o vento, o sol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frio, a psicologia, a filosofia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teologia, a política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os mistérios, as letras e tantas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outras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coisas a mais. </a:t>
            </a:r>
          </a:p>
        </p:txBody>
      </p:sp>
    </p:spTree>
    <p:extLst>
      <p:ext uri="{BB962C8B-B14F-4D97-AF65-F5344CB8AC3E}">
        <p14:creationId xmlns:p14="http://schemas.microsoft.com/office/powerpoint/2010/main" val="103823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split orient="vert"/>
      </p:transition>
    </mc:Choice>
    <mc:Fallback xmlns="">
      <p:transition spd="slow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54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8384" y="1232922"/>
            <a:ext cx="838723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foi por estar sem muito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ânimo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a minha tristeza se agravou e deixei de gostar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dessas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maravilhas de Deus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Apenas, puxei o freio de mão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!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perda da esperança pode ser uma das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manifestações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lucidez. </a:t>
            </a:r>
          </a:p>
        </p:txBody>
      </p:sp>
    </p:spTree>
    <p:extLst>
      <p:ext uri="{BB962C8B-B14F-4D97-AF65-F5344CB8AC3E}">
        <p14:creationId xmlns:p14="http://schemas.microsoft.com/office/powerpoint/2010/main" val="189087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78947" y="486488"/>
            <a:ext cx="778610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Pode ser um traço a mais da inteligência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poeta Álvaro de Campos ligava 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perda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 esperança à inteligência.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sou inteligente, modéstia à parte, amorosa,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sincera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muito sensível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Misturem tudo isso e me conheçam ainda mais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!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Até mais, meu queridos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!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Vera Helena Pessoa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São Paulo, 6 de outubro de 2018.</a:t>
            </a:r>
          </a:p>
        </p:txBody>
      </p:sp>
    </p:spTree>
    <p:extLst>
      <p:ext uri="{BB962C8B-B14F-4D97-AF65-F5344CB8AC3E}">
        <p14:creationId xmlns:p14="http://schemas.microsoft.com/office/powerpoint/2010/main" val="288463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:split orient="vert"/>
      </p:transition>
    </mc:Choice>
    <mc:Fallback xmlns=""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77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880297" y="418289"/>
            <a:ext cx="327685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endParaRPr lang="pt-BR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921838" y="2435464"/>
            <a:ext cx="497123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Vera Helena Pessoa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Summer of’42-Michel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Legrand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(Instrumental)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http://www.sergrasan.com.br/cleoslides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1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868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fallOve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165</TotalTime>
  <Words>537</Words>
  <Application>Microsoft Office PowerPoint</Application>
  <PresentationFormat>Apresentação na tela (16:9)</PresentationFormat>
  <Paragraphs>76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2020-06-02T00:54:16Z</dcterms:created>
  <dcterms:modified xsi:type="dcterms:W3CDTF">2020-06-05T01:49:49Z</dcterms:modified>
</cp:coreProperties>
</file>