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71" r:id="rId3"/>
    <p:sldId id="258" r:id="rId4"/>
    <p:sldId id="264" r:id="rId5"/>
    <p:sldId id="267" r:id="rId6"/>
    <p:sldId id="268" r:id="rId7"/>
    <p:sldId id="266" r:id="rId8"/>
    <p:sldId id="263" r:id="rId9"/>
    <p:sldId id="272" r:id="rId10"/>
    <p:sldId id="261" r:id="rId11"/>
    <p:sldId id="270" r:id="rId1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CC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6" d="100"/>
          <a:sy n="96" d="100"/>
        </p:scale>
        <p:origin x="66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43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62402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531153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7224039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0126208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9582637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22611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5725504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042611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4599397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679337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897030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CCC">
            <a:alpha val="40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3B450-DF87-4995-99DE-CF8A0E97C3EF}" type="datetimeFigureOut">
              <a:rPr lang="pt-BR" smtClean="0"/>
              <a:t>08/01/2023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0C02C6F-A430-460A-B670-F223ADA679E2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99993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2" name="16-Richard Clayderman All By Myself-[AudioTrimmer.com]">
            <a:hlinkClick r:id="" action="ppaction://media"/>
            <a:extLst>
              <a:ext uri="{FF2B5EF4-FFF2-40B4-BE49-F238E27FC236}">
                <a16:creationId xmlns:a16="http://schemas.microsoft.com/office/drawing/2014/main" id="{21C8A784-61B9-4C13-8AAD-DBC3DE1C5B9A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-745435" y="2102126"/>
            <a:ext cx="457200" cy="45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062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000"/>
    </mc:Choice>
    <mc:Fallback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11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20147491-E5AC-44E9-8930-2E718370A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5" name="Retângulo 4">
            <a:extLst>
              <a:ext uri="{FF2B5EF4-FFF2-40B4-BE49-F238E27FC236}">
                <a16:creationId xmlns:a16="http://schemas.microsoft.com/office/drawing/2014/main" id="{FCF6AF52-3E25-4440-B07A-9846B4544F0A}"/>
              </a:ext>
            </a:extLst>
          </p:cNvPr>
          <p:cNvSpPr/>
          <p:nvPr/>
        </p:nvSpPr>
        <p:spPr>
          <a:xfrm>
            <a:off x="2882028" y="1917388"/>
            <a:ext cx="3777317" cy="761747"/>
          </a:xfrm>
          <a:prstGeom prst="rect">
            <a:avLst/>
          </a:prstGeom>
          <a:noFill/>
        </p:spPr>
        <p:txBody>
          <a:bodyPr wrap="none" lIns="68580" tIns="34290" rIns="68580" bIns="34290">
            <a:spAutoFit/>
            <a:scene3d>
              <a:camera prst="isometricOffAxis1Righ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500" b="1" dirty="0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Além da Lógica</a:t>
            </a:r>
          </a:p>
        </p:txBody>
      </p:sp>
      <p:sp>
        <p:nvSpPr>
          <p:cNvPr id="6" name="Retângulo 5">
            <a:extLst>
              <a:ext uri="{FF2B5EF4-FFF2-40B4-BE49-F238E27FC236}">
                <a16:creationId xmlns:a16="http://schemas.microsoft.com/office/drawing/2014/main" id="{914C61D4-7464-4B0D-BD00-A00252BF9793}"/>
              </a:ext>
            </a:extLst>
          </p:cNvPr>
          <p:cNvSpPr/>
          <p:nvPr/>
        </p:nvSpPr>
        <p:spPr>
          <a:xfrm rot="21126745">
            <a:off x="3946436" y="3159778"/>
            <a:ext cx="2244846" cy="453635"/>
          </a:xfrm>
          <a:prstGeom prst="rect">
            <a:avLst/>
          </a:prstGeom>
          <a:noFill/>
        </p:spPr>
        <p:txBody>
          <a:bodyPr wrap="none" lIns="68580" tIns="34290" rIns="68580" bIns="34290" numCol="1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4050" b="1" dirty="0" err="1">
                <a:ln>
                  <a:solidFill>
                    <a:schemeClr val="accent6">
                      <a:lumMod val="60000"/>
                      <a:lumOff val="40000"/>
                    </a:schemeClr>
                  </a:solidFill>
                </a:ln>
                <a:solidFill>
                  <a:sysClr val="windowText" lastClr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ClerRuver</a:t>
            </a:r>
            <a:endParaRPr lang="pt-BR" sz="4050" b="1" dirty="0">
              <a:ln>
                <a:solidFill>
                  <a:schemeClr val="accent6">
                    <a:lumMod val="60000"/>
                    <a:lumOff val="40000"/>
                  </a:schemeClr>
                </a:solidFill>
              </a:ln>
              <a:solidFill>
                <a:sysClr val="windowText" lastClr="0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99166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8000">
        <p15:prstTrans prst="curtains"/>
      </p:transition>
    </mc:Choice>
    <mc:Fallback>
      <p:transition spd="slow" advTm="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4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4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4750"/>
                            </p:stCondLst>
                            <p:childTnLst>
                              <p:par>
                                <p:cTn id="12" presetID="6" presetClass="emph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13" dur="4250" fill="hold"/>
                                        <p:tgtEl>
                                          <p:spTgt spid="6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ala de viagem&#10;&#10;Descrição gerada automaticamente">
            <a:extLst>
              <a:ext uri="{FF2B5EF4-FFF2-40B4-BE49-F238E27FC236}">
                <a16:creationId xmlns:a16="http://schemas.microsoft.com/office/drawing/2014/main" id="{B2DB33DB-1F86-4EAD-9155-355A1B66D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D55702DF-F3AB-4402-BF48-AE5BFA7ADE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681801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wind"/>
      </p:transition>
    </mc:Choice>
    <mc:Fallback>
      <p:transition spd="slow" advTm="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20147491-E5AC-44E9-8930-2E718370A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AD93CA73-6C75-45AE-91DF-C4B18C5F2D59}"/>
              </a:ext>
            </a:extLst>
          </p:cNvPr>
          <p:cNvSpPr txBox="1"/>
          <p:nvPr/>
        </p:nvSpPr>
        <p:spPr>
          <a:xfrm rot="599712">
            <a:off x="2498842" y="1994039"/>
            <a:ext cx="5333511" cy="15927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Doar-se em livro a alguém, não é regra de ofício,</a:t>
            </a:r>
          </a:p>
          <a:p>
            <a:pPr algn="ctr"/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É, apenas ser folhado... por diferentes sentidos,</a:t>
            </a:r>
          </a:p>
          <a:p>
            <a:pPr algn="ctr"/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quem sabe a história mostrar em novo início...</a:t>
            </a:r>
          </a:p>
          <a:p>
            <a:pPr algn="ctr"/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Brilhantes olhos sagazes amantes desde o princípio,</a:t>
            </a:r>
          </a:p>
          <a:p>
            <a:pPr algn="ctr"/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Recriando em novo parto os sonhos adormecidos.</a:t>
            </a:r>
          </a:p>
        </p:txBody>
      </p:sp>
    </p:spTree>
    <p:extLst>
      <p:ext uri="{BB962C8B-B14F-4D97-AF65-F5344CB8AC3E}">
        <p14:creationId xmlns:p14="http://schemas.microsoft.com/office/powerpoint/2010/main" val="704214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prism isContent="1" isInverted="1"/>
      </p:transition>
    </mc:Choice>
    <mc:Fallback>
      <p:transition spd="slow" advTm="1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ala de viagem&#10;&#10;Descrição gerada automaticamente">
            <a:extLst>
              <a:ext uri="{FF2B5EF4-FFF2-40B4-BE49-F238E27FC236}">
                <a16:creationId xmlns:a16="http://schemas.microsoft.com/office/drawing/2014/main" id="{B2DB33DB-1F86-4EAD-9155-355A1B66D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C503173C-647D-482D-958C-2A79FDBDEBF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5180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3000">
        <p15:prstTrans prst="drape"/>
      </p:transition>
    </mc:Choice>
    <mc:Fallback>
      <p:transition spd="slow" advTm="3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20147491-E5AC-44E9-8930-2E718370A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BBA4D16-8243-4382-A080-EDF8D23FD00E}"/>
              </a:ext>
            </a:extLst>
          </p:cNvPr>
          <p:cNvSpPr txBox="1"/>
          <p:nvPr/>
        </p:nvSpPr>
        <p:spPr>
          <a:xfrm rot="553661">
            <a:off x="2539869" y="2002867"/>
            <a:ext cx="5186543" cy="15350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Quando um sonho renasce... É um novo recomeçar...</a:t>
            </a:r>
          </a:p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 em meio a velhos rascunhos, sempre haverá detritos,</a:t>
            </a:r>
          </a:p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serem retirados... repintados...repensados...</a:t>
            </a:r>
          </a:p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Sem precisar sacrifícios...  Um novo sonho encantado,</a:t>
            </a:r>
          </a:p>
          <a:p>
            <a:pPr algn="ctr"/>
            <a:r>
              <a:rPr lang="pt-BR" sz="1875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Com resquícios de passado espalhados no infinito</a:t>
            </a:r>
          </a:p>
        </p:txBody>
      </p:sp>
    </p:spTree>
    <p:extLst>
      <p:ext uri="{BB962C8B-B14F-4D97-AF65-F5344CB8AC3E}">
        <p14:creationId xmlns:p14="http://schemas.microsoft.com/office/powerpoint/2010/main" val="6968258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6000">
        <p14:prism dir="r" isContent="1" isInverted="1"/>
      </p:transition>
    </mc:Choice>
    <mc:Fallback>
      <p:transition spd="slow" advTm="1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ala de viagem&#10;&#10;Descrição gerada automaticamente">
            <a:extLst>
              <a:ext uri="{FF2B5EF4-FFF2-40B4-BE49-F238E27FC236}">
                <a16:creationId xmlns:a16="http://schemas.microsoft.com/office/drawing/2014/main" id="{B2DB33DB-1F86-4EAD-9155-355A1B66D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083D4C4A-0D2A-49C7-8D24-F390E916FC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5401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glitter pattern="hexagon"/>
      </p:transition>
    </mc:Choice>
    <mc:Fallback>
      <p:transition spd="slow" advTm="3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20147491-E5AC-44E9-8930-2E718370A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98FC1C10-8AA0-4E87-A3DA-6EAF62B5AA09}"/>
              </a:ext>
            </a:extLst>
          </p:cNvPr>
          <p:cNvSpPr txBox="1"/>
          <p:nvPr/>
        </p:nvSpPr>
        <p:spPr>
          <a:xfrm rot="403475">
            <a:off x="2552754" y="1966345"/>
            <a:ext cx="5610831" cy="159274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Então, quem sabe assim, para muito além da lógica...</a:t>
            </a:r>
          </a:p>
          <a:p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De uma forma diferente...  Sem derrota nem vitória...</a:t>
            </a:r>
          </a:p>
          <a:p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Um novo livro doar...  Contendo cada lembrança...</a:t>
            </a:r>
          </a:p>
          <a:p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Que foi possível guardar... desde a mais tenra infância,</a:t>
            </a:r>
          </a:p>
          <a:p>
            <a:r>
              <a:rPr lang="pt-BR" sz="195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Para que possa ser lido...  E guardado da memória.</a:t>
            </a:r>
          </a:p>
        </p:txBody>
      </p:sp>
    </p:spTree>
    <p:extLst>
      <p:ext uri="{BB962C8B-B14F-4D97-AF65-F5344CB8AC3E}">
        <p14:creationId xmlns:p14="http://schemas.microsoft.com/office/powerpoint/2010/main" val="28261932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17000">
        <p14:prism isContent="1" isInverted="1"/>
      </p:transition>
    </mc:Choice>
    <mc:Fallback>
      <p:transition spd="slow" advTm="17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Mala de viagem&#10;&#10;Descrição gerada automaticamente">
            <a:extLst>
              <a:ext uri="{FF2B5EF4-FFF2-40B4-BE49-F238E27FC236}">
                <a16:creationId xmlns:a16="http://schemas.microsoft.com/office/drawing/2014/main" id="{B2DB33DB-1F86-4EAD-9155-355A1B66D0B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3AE2DE7A-362B-4B9C-B833-9CAA0A6F239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9693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000" advTm="3000">
        <p14:switch dir="r"/>
      </p:transition>
    </mc:Choice>
    <mc:Fallback>
      <p:transition spd="slow" advTm="3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160546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7000" advTm="2000">
        <p15:prstTrans prst="airplane"/>
      </p:transition>
    </mc:Choice>
    <mc:Fallback>
      <p:transition spd="slow" advTm="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 descr="Padrão do plano de fundo&#10;&#10;Descrição gerada automaticamente">
            <a:extLst>
              <a:ext uri="{FF2B5EF4-FFF2-40B4-BE49-F238E27FC236}">
                <a16:creationId xmlns:a16="http://schemas.microsoft.com/office/drawing/2014/main" id="{BB4A5DC8-2BE5-48C1-9498-C21809C3066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4" name="Imagem 3" descr="Texto&#10;&#10;Descrição gerada automaticamente">
            <a:extLst>
              <a:ext uri="{FF2B5EF4-FFF2-40B4-BE49-F238E27FC236}">
                <a16:creationId xmlns:a16="http://schemas.microsoft.com/office/drawing/2014/main" id="{20147491-E5AC-44E9-8930-2E718370A60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72B29F8-891E-487E-94DD-71AA3FECF0C9}"/>
              </a:ext>
            </a:extLst>
          </p:cNvPr>
          <p:cNvSpPr txBox="1"/>
          <p:nvPr/>
        </p:nvSpPr>
        <p:spPr>
          <a:xfrm rot="554272">
            <a:off x="2717937" y="1499207"/>
            <a:ext cx="4977646" cy="258532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Texto: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ClerRuver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Richard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Clayderman-All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By</a:t>
            </a:r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Myself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http://www.sergrasan.com.br/cleoslides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Youtube:</a:t>
            </a:r>
          </a:p>
          <a:p>
            <a:pPr algn="ctr"/>
            <a:r>
              <a:rPr lang="pt-BR" sz="18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http://www.youtube.com/c/CleoniceMenegattGoelzer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r>
              <a:rPr lang="pt-BR" sz="18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18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18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1800" b="1" dirty="0">
                <a:solidFill>
                  <a:srgbClr val="33CC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</a:p>
        </p:txBody>
      </p:sp>
    </p:spTree>
    <p:extLst>
      <p:ext uri="{BB962C8B-B14F-4D97-AF65-F5344CB8AC3E}">
        <p14:creationId xmlns:p14="http://schemas.microsoft.com/office/powerpoint/2010/main" val="38920520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 advTm="15000">
        <p15:prstTrans prst="curtains"/>
      </p:transition>
    </mc:Choice>
    <mc:Fallback>
      <p:transition spd="slow" advTm="15000">
        <p:fade/>
      </p:transition>
    </mc:Fallback>
  </mc:AlternateContent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70</TotalTime>
  <Words>204</Words>
  <Application>Microsoft Office PowerPoint</Application>
  <PresentationFormat>Apresentação na tela (16:9)</PresentationFormat>
  <Paragraphs>26</Paragraphs>
  <Slides>11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11</vt:i4>
      </vt:variant>
    </vt:vector>
  </HeadingPairs>
  <TitlesOfParts>
    <vt:vector size="16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7</cp:revision>
  <dcterms:created xsi:type="dcterms:W3CDTF">2023-01-08T02:57:56Z</dcterms:created>
  <dcterms:modified xsi:type="dcterms:W3CDTF">2023-01-08T18:17:17Z</dcterms:modified>
</cp:coreProperties>
</file>