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60" r:id="rId4"/>
    <p:sldId id="266" r:id="rId5"/>
    <p:sldId id="265" r:id="rId6"/>
    <p:sldId id="267" r:id="rId7"/>
    <p:sldId id="264" r:id="rId8"/>
    <p:sldId id="268" r:id="rId9"/>
    <p:sldId id="263" r:id="rId10"/>
    <p:sldId id="269" r:id="rId11"/>
    <p:sldId id="262" r:id="rId12"/>
    <p:sldId id="270" r:id="rId13"/>
    <p:sldId id="261" r:id="rId14"/>
    <p:sldId id="258" r:id="rId15"/>
    <p:sldId id="257" r:id="rId16"/>
    <p:sldId id="271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9D815-2805-493C-A40D-F7729035F3C1}" type="datetimeFigureOut">
              <a:rPr lang="pt-BR" smtClean="0"/>
              <a:t>30/09/2023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C873-0781-4C60-A39D-A3DE65F5E0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0632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9D815-2805-493C-A40D-F7729035F3C1}" type="datetimeFigureOut">
              <a:rPr lang="pt-BR" smtClean="0"/>
              <a:t>30/09/2023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C873-0781-4C60-A39D-A3DE65F5E0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0137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9D815-2805-493C-A40D-F7729035F3C1}" type="datetimeFigureOut">
              <a:rPr lang="pt-BR" smtClean="0"/>
              <a:t>30/09/2023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C873-0781-4C60-A39D-A3DE65F5E0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9609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9D815-2805-493C-A40D-F7729035F3C1}" type="datetimeFigureOut">
              <a:rPr lang="pt-BR" smtClean="0"/>
              <a:t>30/09/2023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C873-0781-4C60-A39D-A3DE65F5E0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1204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9D815-2805-493C-A40D-F7729035F3C1}" type="datetimeFigureOut">
              <a:rPr lang="pt-BR" smtClean="0"/>
              <a:t>30/09/2023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C873-0781-4C60-A39D-A3DE65F5E0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2766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9D815-2805-493C-A40D-F7729035F3C1}" type="datetimeFigureOut">
              <a:rPr lang="pt-BR" smtClean="0"/>
              <a:t>30/09/2023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C873-0781-4C60-A39D-A3DE65F5E0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4189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9D815-2805-493C-A40D-F7729035F3C1}" type="datetimeFigureOut">
              <a:rPr lang="pt-BR" smtClean="0"/>
              <a:t>30/09/2023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C873-0781-4C60-A39D-A3DE65F5E0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0756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9D815-2805-493C-A40D-F7729035F3C1}" type="datetimeFigureOut">
              <a:rPr lang="pt-BR" smtClean="0"/>
              <a:t>30/09/2023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C873-0781-4C60-A39D-A3DE65F5E0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6574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9D815-2805-493C-A40D-F7729035F3C1}" type="datetimeFigureOut">
              <a:rPr lang="pt-BR" smtClean="0"/>
              <a:t>30/09/2023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C873-0781-4C60-A39D-A3DE65F5E0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8994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9D815-2805-493C-A40D-F7729035F3C1}" type="datetimeFigureOut">
              <a:rPr lang="pt-BR" smtClean="0"/>
              <a:t>30/09/2023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C873-0781-4C60-A39D-A3DE65F5E0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7722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9D815-2805-493C-A40D-F7729035F3C1}" type="datetimeFigureOut">
              <a:rPr lang="pt-BR" smtClean="0"/>
              <a:t>30/09/2023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AC873-0781-4C60-A39D-A3DE65F5E0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9404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5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9D815-2805-493C-A40D-F7729035F3C1}" type="datetimeFigureOut">
              <a:rPr lang="pt-BR" smtClean="0"/>
              <a:t>30/09/2023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AC873-0781-4C60-A39D-A3DE65F5E0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7690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6FDDF91-455A-B5F7-6B0D-8228AF6701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6-Whitney Houston I Will Always Love You Instrumenta">
            <a:hlinkClick r:id="" action="ppaction://media"/>
            <a:extLst>
              <a:ext uri="{FF2B5EF4-FFF2-40B4-BE49-F238E27FC236}">
                <a16:creationId xmlns:a16="http://schemas.microsoft.com/office/drawing/2014/main" id="{C9122FCC-C405-16C8-C609-8965A22AF8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74035" y="2589143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293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2E3534-D993-965D-2353-0C7DCCC43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A28616B-E958-E5BD-1E79-2370DA1D4AE8}"/>
              </a:ext>
            </a:extLst>
          </p:cNvPr>
          <p:cNvSpPr/>
          <p:nvPr/>
        </p:nvSpPr>
        <p:spPr>
          <a:xfrm>
            <a:off x="3486756" y="853901"/>
            <a:ext cx="1693412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</a:t>
            </a:r>
            <a:r>
              <a:rPr lang="pt-BR" sz="6600" b="1" dirty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6EB71DD-082E-6AF8-1C99-47CC90ABF609}"/>
              </a:ext>
            </a:extLst>
          </p:cNvPr>
          <p:cNvSpPr/>
          <p:nvPr/>
        </p:nvSpPr>
        <p:spPr>
          <a:xfrm>
            <a:off x="2407933" y="2792715"/>
            <a:ext cx="3851055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4050" b="1" dirty="0" err="1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4050" b="1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128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2E3534-D993-965D-2353-0C7DCCC43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025A025-4EAA-9908-B52D-9B78EABCE0CD}"/>
              </a:ext>
            </a:extLst>
          </p:cNvPr>
          <p:cNvSpPr txBox="1"/>
          <p:nvPr/>
        </p:nvSpPr>
        <p:spPr>
          <a:xfrm>
            <a:off x="1785821" y="1290631"/>
            <a:ext cx="5572359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átimo, um suspiro,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olhar acanhado,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jeito de afeto, um sorriso,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terna vontade de amar.</a:t>
            </a:r>
          </a:p>
        </p:txBody>
      </p:sp>
    </p:spTree>
    <p:extLst>
      <p:ext uri="{BB962C8B-B14F-4D97-AF65-F5344CB8AC3E}">
        <p14:creationId xmlns:p14="http://schemas.microsoft.com/office/powerpoint/2010/main" val="1981964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6A3B3E8-E689-D261-111C-E32205557C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205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2E3534-D993-965D-2353-0C7DCCC43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FE4C681-6AD9-A8F7-A4B5-693E27345232}"/>
              </a:ext>
            </a:extLst>
          </p:cNvPr>
          <p:cNvSpPr txBox="1"/>
          <p:nvPr/>
        </p:nvSpPr>
        <p:spPr>
          <a:xfrm>
            <a:off x="1813873" y="979006"/>
            <a:ext cx="5516254" cy="32085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suscitado arrepio,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suave perfume no ar,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Ânsia de preencher um vazio,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Ímpeto de ficar junto,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nunca mais se afastar.</a:t>
            </a:r>
          </a:p>
        </p:txBody>
      </p:sp>
    </p:spTree>
    <p:extLst>
      <p:ext uri="{BB962C8B-B14F-4D97-AF65-F5344CB8AC3E}">
        <p14:creationId xmlns:p14="http://schemas.microsoft.com/office/powerpoint/2010/main" val="382727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FD0C1F5-979D-8BF9-1567-FB9DCF3DE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73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2E3534-D993-965D-2353-0C7DCCC43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D3F7F8A-F00E-2CBF-0DF4-5DEF7DE8964B}"/>
              </a:ext>
            </a:extLst>
          </p:cNvPr>
          <p:cNvSpPr txBox="1"/>
          <p:nvPr/>
        </p:nvSpPr>
        <p:spPr>
          <a:xfrm>
            <a:off x="1476442" y="979006"/>
            <a:ext cx="6191118" cy="32085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sorriso,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doce aproximação,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Simbiose de vontades,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Eletricidade, magnetismo,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Sensação de levitar sobre o chão. </a:t>
            </a:r>
          </a:p>
        </p:txBody>
      </p:sp>
    </p:spTree>
    <p:extLst>
      <p:ext uri="{BB962C8B-B14F-4D97-AF65-F5344CB8AC3E}">
        <p14:creationId xmlns:p14="http://schemas.microsoft.com/office/powerpoint/2010/main" val="2537745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B043992-D6DB-CFBA-634E-0A40E5AB91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DFB1CE1-F28A-5267-14E1-9ACFF18A085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819" b="15819"/>
          <a:stretch/>
        </p:blipFill>
        <p:spPr>
          <a:xfrm>
            <a:off x="467139" y="0"/>
            <a:ext cx="832899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22560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2E3534-D993-965D-2353-0C7DCCC43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2A8ECF1-96B3-47F1-EF1D-C17239445E99}"/>
              </a:ext>
            </a:extLst>
          </p:cNvPr>
          <p:cNvSpPr txBox="1"/>
          <p:nvPr/>
        </p:nvSpPr>
        <p:spPr>
          <a:xfrm>
            <a:off x="2029806" y="1290631"/>
            <a:ext cx="485421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enlevo, um beijo,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Ansiado ensejo de sonhar,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Idos tempos de solidão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Prestes a terminar.</a:t>
            </a:r>
          </a:p>
        </p:txBody>
      </p:sp>
    </p:spTree>
    <p:extLst>
      <p:ext uri="{BB962C8B-B14F-4D97-AF65-F5344CB8AC3E}">
        <p14:creationId xmlns:p14="http://schemas.microsoft.com/office/powerpoint/2010/main" val="225393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E941DA9-05A5-5810-7116-75AE9E724A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097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2E3534-D993-965D-2353-0C7DCCC43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11395B6-8A08-4D66-9FA2-8E11B993C185}"/>
              </a:ext>
            </a:extLst>
          </p:cNvPr>
          <p:cNvSpPr txBox="1"/>
          <p:nvPr/>
        </p:nvSpPr>
        <p:spPr>
          <a:xfrm>
            <a:off x="1616703" y="1290631"/>
            <a:ext cx="591059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simples hausto,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suspiro que entra e não sai,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Soluços entrecortados,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Terno calor de emoção, </a:t>
            </a:r>
          </a:p>
        </p:txBody>
      </p:sp>
    </p:spTree>
    <p:extLst>
      <p:ext uri="{BB962C8B-B14F-4D97-AF65-F5344CB8AC3E}">
        <p14:creationId xmlns:p14="http://schemas.microsoft.com/office/powerpoint/2010/main" val="2913486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D753FC-CCDF-AF61-6A50-7A66D6E3F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09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 dir="ld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2E3534-D993-965D-2353-0C7DCCC43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C71E060-3399-27FB-77AD-8C37EF27AB7E}"/>
              </a:ext>
            </a:extLst>
          </p:cNvPr>
          <p:cNvSpPr txBox="1"/>
          <p:nvPr/>
        </p:nvSpPr>
        <p:spPr>
          <a:xfrm>
            <a:off x="1607823" y="854766"/>
            <a:ext cx="5724645" cy="32085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quase-desmaio,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Redescobertas afins,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Sensível enlace de almas,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brisa fresca soprada,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uma singela canção. Tudo.</a:t>
            </a:r>
          </a:p>
        </p:txBody>
      </p:sp>
    </p:spTree>
    <p:extLst>
      <p:ext uri="{BB962C8B-B14F-4D97-AF65-F5344CB8AC3E}">
        <p14:creationId xmlns:p14="http://schemas.microsoft.com/office/powerpoint/2010/main" val="4175986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905EEC-8382-950C-5DD1-7EF1A71CAB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849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2000">
        <p14:shred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A6325048-2D0B-4DD8-4382-0C3AEB22F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0AC5326-7CF5-2975-A36A-15CD2CCC4D8F}"/>
              </a:ext>
            </a:extLst>
          </p:cNvPr>
          <p:cNvSpPr txBox="1"/>
          <p:nvPr/>
        </p:nvSpPr>
        <p:spPr>
          <a:xfrm>
            <a:off x="1123122" y="0"/>
            <a:ext cx="2609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Ariovaldo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Cavarzan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537317D-0295-61F1-0A98-AE4950CF5831}"/>
              </a:ext>
            </a:extLst>
          </p:cNvPr>
          <p:cNvSpPr txBox="1"/>
          <p:nvPr/>
        </p:nvSpPr>
        <p:spPr>
          <a:xfrm>
            <a:off x="5595730" y="0"/>
            <a:ext cx="2020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Cléo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Menegatt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82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ld"/>
      </p:transition>
    </mc:Choice>
    <mc:Fallback>
      <p:transition spd="slow" advTm="3000">
        <p:pull dir="ld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2E3534-D993-965D-2353-0C7DCCC43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425F5DD-1003-4B33-22E4-126935D422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3414" y="2432292"/>
            <a:ext cx="137172" cy="278916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2C40A82-C332-8582-6190-0E260C15DD38}"/>
              </a:ext>
            </a:extLst>
          </p:cNvPr>
          <p:cNvSpPr txBox="1"/>
          <p:nvPr/>
        </p:nvSpPr>
        <p:spPr>
          <a:xfrm>
            <a:off x="2792896" y="815009"/>
            <a:ext cx="184731" cy="248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sz="1013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59D5437-F593-CE2B-6FB2-5AC728EC9B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7714" y="2546592"/>
            <a:ext cx="137172" cy="278916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8EA2EE4E-3B99-7AB2-B688-7669BA2679FA}"/>
              </a:ext>
            </a:extLst>
          </p:cNvPr>
          <p:cNvSpPr txBox="1"/>
          <p:nvPr/>
        </p:nvSpPr>
        <p:spPr>
          <a:xfrm>
            <a:off x="1135738" y="781840"/>
            <a:ext cx="6551794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Ariovaldo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Música:Whitney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Houston- Will  Always  Love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(instrumental)</a:t>
            </a:r>
          </a:p>
          <a:p>
            <a:pPr algn="ctr"/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1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177158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fallOver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100</TotalTime>
  <Words>203</Words>
  <Application>Microsoft Office PowerPoint</Application>
  <PresentationFormat>Apresentação na tela (16:9)</PresentationFormat>
  <Paragraphs>41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Fernanda</cp:lastModifiedBy>
  <cp:revision>8</cp:revision>
  <dcterms:created xsi:type="dcterms:W3CDTF">2023-09-26T18:47:35Z</dcterms:created>
  <dcterms:modified xsi:type="dcterms:W3CDTF">2023-09-30T20:11:00Z</dcterms:modified>
</cp:coreProperties>
</file>