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8" r:id="rId5"/>
    <p:sldId id="262" r:id="rId6"/>
    <p:sldId id="258" r:id="rId7"/>
    <p:sldId id="263" r:id="rId8"/>
    <p:sldId id="267" r:id="rId9"/>
    <p:sldId id="264" r:id="rId10"/>
    <p:sldId id="269" r:id="rId11"/>
    <p:sldId id="265" r:id="rId12"/>
    <p:sldId id="271" r:id="rId13"/>
    <p:sldId id="266" r:id="rId14"/>
    <p:sldId id="261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0" d="100"/>
          <a:sy n="90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706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359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786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1870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5857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803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075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372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3455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470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134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EA2CE-3E87-409D-9C66-C01AF96B2F5B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9341F-4F29-437F-8E1D-D0BAB3687F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240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eautiful Christmas Music - The First Noel - Harp Flute and Cell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2346" y="24827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2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69583">
            <a:off x="2992324" y="1031134"/>
            <a:ext cx="2659446" cy="10408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É Natal</a:t>
            </a:r>
            <a:endParaRPr lang="pt-BR" sz="5400" b="1" cap="none" spc="0" dirty="0">
              <a:ln w="0"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Gabriola" panose="04040605051002020D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 rot="343641">
            <a:off x="2576263" y="2335743"/>
            <a:ext cx="3268322" cy="7612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Eda</a:t>
            </a:r>
            <a:r>
              <a:rPr lang="pt-BR" sz="5400" b="1" cap="none" spc="0" dirty="0" smtClean="0">
                <a:ln w="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 Carneiro da Rocha</a:t>
            </a:r>
          </a:p>
          <a:p>
            <a:pPr algn="ctr"/>
            <a:r>
              <a:rPr lang="pt-BR" sz="5400" b="1" dirty="0" smtClean="0">
                <a:ln w="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“Poeta Amor”</a:t>
            </a:r>
            <a:endParaRPr lang="pt-BR" sz="5400" b="1" cap="none" spc="0" dirty="0">
              <a:ln w="0"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935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7889" y="1594280"/>
            <a:ext cx="511870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Sinos apregoam esta data Cristã.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Lojas se enchem de pessoas que correm,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comprar uma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lembrancinha para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amigos e familiares!</a:t>
            </a:r>
          </a:p>
        </p:txBody>
      </p:sp>
    </p:spTree>
    <p:extLst>
      <p:ext uri="{BB962C8B-B14F-4D97-AF65-F5344CB8AC3E}">
        <p14:creationId xmlns:p14="http://schemas.microsoft.com/office/powerpoint/2010/main" val="184593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184949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477000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0349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62663" y="1585609"/>
            <a:ext cx="381867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esqueçam de comprar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Presente de Natal,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aquele que chamamos: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Rei dos Reis"!</a:t>
            </a:r>
          </a:p>
        </p:txBody>
      </p:sp>
    </p:spTree>
    <p:extLst>
      <p:ext uri="{BB962C8B-B14F-4D97-AF65-F5344CB8AC3E}">
        <p14:creationId xmlns:p14="http://schemas.microsoft.com/office/powerpoint/2010/main" val="3562189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184949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162" y="4762"/>
            <a:ext cx="6700838" cy="5133975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159488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9728" y="1017478"/>
            <a:ext cx="541366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E,seu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Presente de Natal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de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bom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fizeste durante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o Ano!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se esqueçam de que só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levaremos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daqui o bem que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tivermos feito e deixado,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legado precioso, para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amigos deste Planeta.</a:t>
            </a:r>
          </a:p>
        </p:txBody>
      </p:sp>
    </p:spTree>
    <p:extLst>
      <p:ext uri="{BB962C8B-B14F-4D97-AF65-F5344CB8AC3E}">
        <p14:creationId xmlns:p14="http://schemas.microsoft.com/office/powerpoint/2010/main" val="325026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184949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421" y="0"/>
            <a:ext cx="6684579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08365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erris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82041" y="1017478"/>
            <a:ext cx="581601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Homem se lembre da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 Natureza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está sendo tão maltratada!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lembre de todos os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seres 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vivos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Planeta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Que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Água Purificadora não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de faltar,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mitigar nossa Sede!</a:t>
            </a:r>
          </a:p>
        </p:txBody>
      </p:sp>
    </p:spTree>
    <p:extLst>
      <p:ext uri="{BB962C8B-B14F-4D97-AF65-F5344CB8AC3E}">
        <p14:creationId xmlns:p14="http://schemas.microsoft.com/office/powerpoint/2010/main" val="58929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184949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0"/>
            <a:ext cx="7010400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43667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7135" y="1232922"/>
            <a:ext cx="456246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Natal e desejo-lhes tudo de bom!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meus Amigos e Poetas,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Ano vencido!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Paz continue, nesta Net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mais envios de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'"Amor"!</a:t>
            </a:r>
          </a:p>
        </p:txBody>
      </p:sp>
    </p:spTree>
    <p:extLst>
      <p:ext uri="{BB962C8B-B14F-4D97-AF65-F5344CB8AC3E}">
        <p14:creationId xmlns:p14="http://schemas.microsoft.com/office/powerpoint/2010/main" val="419757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184949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338" y="31750"/>
            <a:ext cx="6768662" cy="50800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360467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r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66" y="0"/>
            <a:ext cx="7976516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67" y="66675"/>
            <a:ext cx="2590800" cy="2505075"/>
          </a:xfrm>
          <a:prstGeom prst="rect">
            <a:avLst/>
          </a:prstGeom>
          <a:effectLst>
            <a:softEdge rad="393700"/>
          </a:effectLst>
        </p:spPr>
      </p:pic>
      <p:sp>
        <p:nvSpPr>
          <p:cNvPr id="6" name="CaixaDeTexto 5"/>
          <p:cNvSpPr txBox="1"/>
          <p:nvPr/>
        </p:nvSpPr>
        <p:spPr>
          <a:xfrm rot="829902">
            <a:off x="4874054" y="2826573"/>
            <a:ext cx="40826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que lhes deseja a amiga 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 </a:t>
            </a:r>
          </a:p>
          <a:p>
            <a:pPr algn="ctr"/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174389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2461" y="4634674"/>
            <a:ext cx="3124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897366" y="467011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64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4369981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65204" y="562533"/>
            <a:ext cx="547778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“Poeta Amor”</a:t>
            </a:r>
          </a:p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Música:Beautiful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Christmas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Music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First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Noel-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Harp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Flute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Cello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2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237</Words>
  <Application>Microsoft Office PowerPoint</Application>
  <PresentationFormat>Apresentação na tela (16:9)</PresentationFormat>
  <Paragraphs>48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Gabriola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2018-12-19T11:11:09Z</dcterms:created>
  <dcterms:modified xsi:type="dcterms:W3CDTF">2018-12-19T23:21:08Z</dcterms:modified>
</cp:coreProperties>
</file>