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58" r:id="rId2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95C773"/>
    <a:srgbClr val="324D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2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0671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627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1237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1877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7896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7542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3806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295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582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7944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3601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C7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9E622E-B5FF-4BDF-9E0A-6A479905863D}" type="datetimeFigureOut">
              <a:rPr lang="pt-BR" smtClean="0"/>
              <a:t>24/04/2017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E3F87-5589-44D6-83A3-22B6F88D7B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4080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enato Russo (Monte castelo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1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006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418534" y="1302689"/>
            <a:ext cx="524079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3399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Anjos Mulheres...</a:t>
            </a:r>
            <a:endParaRPr lang="pt-BR" sz="5400" b="1" cap="none" spc="0" dirty="0">
              <a:ln>
                <a:solidFill>
                  <a:srgbClr val="FF3399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624456" y="3528708"/>
            <a:ext cx="3034872" cy="6695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3399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Cléo </a:t>
            </a:r>
            <a:r>
              <a:rPr lang="pt-BR" sz="5400" b="1" cap="none" spc="0" dirty="0" err="1" smtClean="0">
                <a:ln>
                  <a:solidFill>
                    <a:srgbClr val="FF3399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Menegatt</a:t>
            </a:r>
            <a:endParaRPr lang="pt-BR" sz="5400" b="1" cap="none" spc="0" dirty="0">
              <a:ln>
                <a:solidFill>
                  <a:srgbClr val="FF3399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105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111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1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275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2000">
        <p15:prstTrans prst="peelOff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451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win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709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568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068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2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:push/>
      </p:transition>
    </mc:Choice>
    <mc:Fallback>
      <p:transition spd="slow" advTm="2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531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edge/>
      </p:transition>
    </mc:Choice>
    <mc:Fallback>
      <p:transition spd="slow" advTm="2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755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921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35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000">
        <p14:ripple dir="lu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150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:pull dir="rd"/>
      </p:transition>
    </mc:Choice>
    <mc:Fallback>
      <p:transition spd="slow" advTm="2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277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4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00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57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063404" y="632297"/>
            <a:ext cx="5439310" cy="4678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Música: Renato Russo- Monte Castelo</a:t>
            </a:r>
          </a:p>
          <a:p>
            <a:pPr algn="ctr"/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pt-BR" sz="1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https://groups.google.com/forum/#!forum/serenidade-coragemesabedoria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www.sergrasan.com/cleoslides</a:t>
            </a:r>
          </a:p>
          <a:p>
            <a:pPr algn="ctr"/>
            <a:endParaRPr lang="pt-BR" sz="1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www.pinterest.com/</a:t>
            </a:r>
            <a:r>
              <a:rPr lang="pt-BR" sz="1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cleomenegatt</a:t>
            </a:r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/vídeos</a:t>
            </a:r>
          </a:p>
          <a:p>
            <a:pPr algn="ctr"/>
            <a:r>
              <a: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Canal no </a:t>
            </a:r>
            <a:r>
              <a:rPr lang="pt-BR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Youtube</a:t>
            </a:r>
            <a:r>
              <a: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:</a:t>
            </a:r>
          </a:p>
          <a:p>
            <a:pPr algn="ctr"/>
            <a:r>
              <a: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👇</a:t>
            </a:r>
          </a:p>
          <a:p>
            <a:pPr algn="ctr"/>
            <a:r>
              <a:rPr lang="pt-BR" sz="1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https://www.youtube.com/channel/UCOqGbdkljrk4Oo-W1JKI0MA</a:t>
            </a:r>
          </a:p>
          <a:p>
            <a:pPr algn="ctr"/>
            <a:endParaRPr lang="pt-B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pt-B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Criação e Formatação:</a:t>
            </a:r>
          </a:p>
          <a:p>
            <a:pPr algn="ctr"/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pt-B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Cléo </a:t>
            </a:r>
            <a:r>
              <a:rPr lang="pt-BR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Menegatt</a:t>
            </a:r>
            <a:endParaRPr lang="pt-B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cmenegatt2016@gmail.com</a:t>
            </a:r>
          </a:p>
          <a:p>
            <a:pPr algn="ctr"/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endParaRPr lang="pt-B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546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22000">
        <p15:prstTrans prst="fallOver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39</Words>
  <Application>Microsoft Office PowerPoint</Application>
  <PresentationFormat>Apresentação na tela (16:9)</PresentationFormat>
  <Paragraphs>19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Berlin Sans FB Demi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2017-04-24T19:28:49Z</dcterms:created>
  <dcterms:modified xsi:type="dcterms:W3CDTF">2017-04-24T21:06:20Z</dcterms:modified>
</cp:coreProperties>
</file>