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57" r:id="rId4"/>
    <p:sldId id="258" r:id="rId5"/>
    <p:sldId id="260" r:id="rId6"/>
    <p:sldId id="265" r:id="rId7"/>
    <p:sldId id="261" r:id="rId8"/>
    <p:sldId id="266" r:id="rId9"/>
    <p:sldId id="262" r:id="rId10"/>
    <p:sldId id="267" r:id="rId11"/>
    <p:sldId id="263" r:id="rId12"/>
    <p:sldId id="268" r:id="rId13"/>
    <p:sldId id="259" r:id="rId14"/>
    <p:sldId id="269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8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479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733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527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790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574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52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530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854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793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90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62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B489B-37DA-4091-BCE5-D95C68CDD99D}" type="datetimeFigureOut">
              <a:rPr lang="pt-BR" smtClean="0"/>
              <a:t>26/08/2024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448C4-D0AC-410C-A6B2-F8B78A7AC9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456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14437CB-BF96-226E-3257-D90BF9E46C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Valsinha E o destino desfolhou">
            <a:hlinkClick r:id="" action="ppaction://media"/>
            <a:extLst>
              <a:ext uri="{FF2B5EF4-FFF2-40B4-BE49-F238E27FC236}">
                <a16:creationId xmlns:a16="http://schemas.microsoft.com/office/drawing/2014/main" id="{3D80AA0A-90E6-534A-0E17-E3DD84CA97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59296" y="25493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5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warp dir="i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B799BA2-2E13-CBCE-0707-61145805C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FC57A43-39BC-F4A7-7B60-A96659A3E4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6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2C3A4E-A802-4A83-E9EE-895AE23D4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9F2A7892-336E-5A6A-ED7C-862A5C4BD690}"/>
              </a:ext>
            </a:extLst>
          </p:cNvPr>
          <p:cNvSpPr/>
          <p:nvPr/>
        </p:nvSpPr>
        <p:spPr>
          <a:xfrm>
            <a:off x="2932801" y="1202635"/>
            <a:ext cx="2116277" cy="94011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Rosas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ADD67CD-87B4-0783-E579-476C814C6F97}"/>
              </a:ext>
            </a:extLst>
          </p:cNvPr>
          <p:cNvSpPr/>
          <p:nvPr/>
        </p:nvSpPr>
        <p:spPr>
          <a:xfrm>
            <a:off x="4572000" y="2792031"/>
            <a:ext cx="278946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Raizer</a:t>
            </a:r>
            <a:endParaRPr lang="pt-BR" sz="405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864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ED38F85-D4E4-D64F-C674-DEFBE2B8C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4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2C3A4E-A802-4A83-E9EE-895AE23D4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585511-A91C-6817-42A8-CF84415A00F9}"/>
              </a:ext>
            </a:extLst>
          </p:cNvPr>
          <p:cNvSpPr txBox="1"/>
          <p:nvPr/>
        </p:nvSpPr>
        <p:spPr>
          <a:xfrm>
            <a:off x="2986695" y="1613795"/>
            <a:ext cx="393569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inspiração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lembra amor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Perfuma os ares do jardim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 o aroma inconfundível</a:t>
            </a:r>
          </a:p>
        </p:txBody>
      </p:sp>
    </p:spTree>
    <p:extLst>
      <p:ext uri="{BB962C8B-B14F-4D97-AF65-F5344CB8AC3E}">
        <p14:creationId xmlns:p14="http://schemas.microsoft.com/office/powerpoint/2010/main" val="279007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1AC38C0-773A-E8B4-A525-13C58CA5A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14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omb/>
      </p:transition>
    </mc:Choice>
    <mc:Fallback xmlns="">
      <p:transition spd="slow" advTm="2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2C3A4E-A802-4A83-E9EE-895AE23D4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AE9890-C828-AC0F-0701-A2BFD067FE2F}"/>
              </a:ext>
            </a:extLst>
          </p:cNvPr>
          <p:cNvSpPr txBox="1"/>
          <p:nvPr/>
        </p:nvSpPr>
        <p:spPr>
          <a:xfrm>
            <a:off x="3257466" y="1659835"/>
            <a:ext cx="326884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Cativa o pintor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Comove os enamorados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 momentos</a:t>
            </a:r>
          </a:p>
        </p:txBody>
      </p:sp>
    </p:spTree>
    <p:extLst>
      <p:ext uri="{BB962C8B-B14F-4D97-AF65-F5344CB8AC3E}">
        <p14:creationId xmlns:p14="http://schemas.microsoft.com/office/powerpoint/2010/main" val="138296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5000">
        <p:split orient="vert"/>
      </p:transition>
    </mc:Choice>
    <mc:Fallback xmlns="">
      <p:transition spd="slow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1428F99-8839-1648-BA48-EB74B6D16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1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2C3A4E-A802-4A83-E9EE-895AE23D4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6CAD3E-DE27-B9C8-FAF3-220732492191}"/>
              </a:ext>
            </a:extLst>
          </p:cNvPr>
          <p:cNvSpPr txBox="1"/>
          <p:nvPr/>
        </p:nvSpPr>
        <p:spPr>
          <a:xfrm>
            <a:off x="2328026" y="1262269"/>
            <a:ext cx="514756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Aroma,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tem a força de uma flor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traz encantamento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vermelho, do branco, do rosa,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jardim florido de minha infância.</a:t>
            </a:r>
          </a:p>
        </p:txBody>
      </p:sp>
    </p:spTree>
    <p:extLst>
      <p:ext uri="{BB962C8B-B14F-4D97-AF65-F5344CB8AC3E}">
        <p14:creationId xmlns:p14="http://schemas.microsoft.com/office/powerpoint/2010/main" val="62368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7B13180-9EEF-334A-5B5F-86FE81B27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1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2C3A4E-A802-4A83-E9EE-895AE23D4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3F66015-3627-ED18-B897-245355577650}"/>
              </a:ext>
            </a:extLst>
          </p:cNvPr>
          <p:cNvSpPr txBox="1"/>
          <p:nvPr/>
        </p:nvSpPr>
        <p:spPr>
          <a:xfrm>
            <a:off x="3180521" y="2176670"/>
            <a:ext cx="332014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Trago rosas pra você!</a:t>
            </a:r>
          </a:p>
        </p:txBody>
      </p:sp>
    </p:spTree>
    <p:extLst>
      <p:ext uri="{BB962C8B-B14F-4D97-AF65-F5344CB8AC3E}">
        <p14:creationId xmlns:p14="http://schemas.microsoft.com/office/powerpoint/2010/main" val="360526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DF7BD05-77D9-CABF-76B0-3018E1367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848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68823C8E-4724-2C09-7B54-DC96AA969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5AF681E8-79CE-56AC-AE23-26A060BA3100}"/>
              </a:ext>
            </a:extLst>
          </p:cNvPr>
          <p:cNvSpPr txBox="1"/>
          <p:nvPr/>
        </p:nvSpPr>
        <p:spPr>
          <a:xfrm>
            <a:off x="1401418" y="1"/>
            <a:ext cx="173316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76B13DA-B12B-18EA-ED43-2762C75B1ADA}"/>
              </a:ext>
            </a:extLst>
          </p:cNvPr>
          <p:cNvSpPr txBox="1"/>
          <p:nvPr/>
        </p:nvSpPr>
        <p:spPr>
          <a:xfrm>
            <a:off x="6331227" y="1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228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4277232-2343-7200-CB6C-44D54992E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D5C41AE-333D-C436-4DDF-511FA66E6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01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window dir="vert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52C3A4E-A802-4A83-E9EE-895AE23D4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5DB567-3499-BEF1-F72B-CA6CC6CF4F84}"/>
              </a:ext>
            </a:extLst>
          </p:cNvPr>
          <p:cNvSpPr txBox="1"/>
          <p:nvPr/>
        </p:nvSpPr>
        <p:spPr>
          <a:xfrm>
            <a:off x="2125766" y="1244464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Música:Valsinha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o Destino  Desfolhou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95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conveyor dir="r"/>
      </p:transition>
    </mc:Choice>
    <mc:Fallback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125</TotalTime>
  <Words>113</Words>
  <Application>Microsoft Office PowerPoint</Application>
  <PresentationFormat>Apresentação na tela (16:9)</PresentationFormat>
  <Paragraphs>25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Garamond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2024-08-24T23:04:28Z</dcterms:created>
  <dcterms:modified xsi:type="dcterms:W3CDTF">2024-08-27T00:34:52Z</dcterms:modified>
</cp:coreProperties>
</file>