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6" r:id="rId4"/>
    <p:sldId id="266" r:id="rId5"/>
    <p:sldId id="276" r:id="rId6"/>
    <p:sldId id="272" r:id="rId7"/>
    <p:sldId id="260" r:id="rId8"/>
    <p:sldId id="267" r:id="rId9"/>
    <p:sldId id="264" r:id="rId10"/>
    <p:sldId id="268" r:id="rId11"/>
    <p:sldId id="275" r:id="rId12"/>
    <p:sldId id="269" r:id="rId13"/>
    <p:sldId id="261" r:id="rId14"/>
    <p:sldId id="270" r:id="rId15"/>
    <p:sldId id="265" r:id="rId16"/>
    <p:sldId id="271" r:id="rId17"/>
    <p:sldId id="263" r:id="rId18"/>
    <p:sldId id="273" r:id="rId19"/>
    <p:sldId id="277" r:id="rId20"/>
    <p:sldId id="274" r:id="rId21"/>
    <p:sldId id="262" r:id="rId22"/>
    <p:sldId id="258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104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16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47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635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279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4589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8421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244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899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97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030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66E09-EB17-4931-8512-432EA696B321}" type="datetimeFigureOut">
              <a:rPr lang="pt-BR" smtClean="0"/>
              <a:t>11/03/2018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A9B54-FED1-45AF-8669-F11DD50233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8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cleonicemenegat/v&#237;deo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menegatt201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Ed Sheeran   Photograph (PianoCello Cover)   Brooklyn Du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1599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4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55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70825" y="1648420"/>
            <a:ext cx="400226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Não Saberia Dizer</a:t>
            </a:r>
            <a:endParaRPr lang="pt-BR" sz="5400" b="1" cap="none" spc="0" dirty="0">
              <a:ln w="0">
                <a:solidFill>
                  <a:schemeClr val="accent3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144129" y="2746847"/>
            <a:ext cx="2655651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Cléo </a:t>
            </a:r>
            <a:r>
              <a:rPr lang="pt-BR" sz="5400" b="1" cap="none" spc="0" dirty="0" err="1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Menegatt</a:t>
            </a:r>
            <a:endParaRPr lang="pt-BR" sz="5400" b="1" cap="none" spc="0" dirty="0">
              <a:ln w="0">
                <a:solidFill>
                  <a:schemeClr val="accent3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703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714756" y="1206231"/>
            <a:ext cx="313739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que deixamos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trás nesta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vida é a lembrança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quem fomos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do que fizemos.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marca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mais que isso.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83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214" y="0"/>
            <a:ext cx="5065986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6128845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1654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98621" y="1429966"/>
            <a:ext cx="4296369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 aprendi muito.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Tornei-me sábia.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será que fiz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alguma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diferença?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saberia dizer...</a:t>
            </a:r>
          </a:p>
        </p:txBody>
      </p:sp>
    </p:spTree>
    <p:extLst>
      <p:ext uri="{BB962C8B-B14F-4D97-AF65-F5344CB8AC3E}">
        <p14:creationId xmlns:p14="http://schemas.microsoft.com/office/powerpoint/2010/main" val="134313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2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06236" y="1322962"/>
            <a:ext cx="483016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a natureza...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magia... seu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espetáculo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!!!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"esvoaçar" de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meus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pensamentos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orgulho de ser </a:t>
            </a:r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mulher...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54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1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92815" y="1750978"/>
            <a:ext cx="450475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certeza de meus sonhos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Meus temores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mulher que dança.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Rodopia em volta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 mesma...</a:t>
            </a:r>
          </a:p>
        </p:txBody>
      </p:sp>
    </p:spTree>
    <p:extLst>
      <p:ext uri="{BB962C8B-B14F-4D97-AF65-F5344CB8AC3E}">
        <p14:creationId xmlns:p14="http://schemas.microsoft.com/office/powerpoint/2010/main" val="270475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4" y="0"/>
            <a:ext cx="8725710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373431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99565" y="1099226"/>
            <a:ext cx="470834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Que ultrapassa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limite do medo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Que fala com o olhar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Que usa "poções mágicas"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curar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feridas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Sonhadora, mas sabe que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chegará... </a:t>
            </a:r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lá!!</a:t>
            </a:r>
          </a:p>
        </p:txBody>
      </p:sp>
    </p:spTree>
    <p:extLst>
      <p:ext uri="{BB962C8B-B14F-4D97-AF65-F5344CB8AC3E}">
        <p14:creationId xmlns:p14="http://schemas.microsoft.com/office/powerpoint/2010/main" val="427113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65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79332" y="1507787"/>
            <a:ext cx="44678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Sua intuição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 melhor amiga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!!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Cavalga, ultrapassa limites 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estereótipos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Que chora...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62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8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81767" y="1048256"/>
            <a:ext cx="393889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que 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valoriza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cada lágrima 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guarda-as em um pote...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um dia 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soltá-las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virarem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lindas borboletas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!!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Doação é o seu verbo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Ama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luar...</a:t>
            </a:r>
          </a:p>
        </p:txBody>
      </p:sp>
    </p:spTree>
    <p:extLst>
      <p:ext uri="{BB962C8B-B14F-4D97-AF65-F5344CB8AC3E}">
        <p14:creationId xmlns:p14="http://schemas.microsoft.com/office/powerpoint/2010/main" val="1064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6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72904" y="1232922"/>
            <a:ext cx="43444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dobra os joelhos para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"falar e ouvir"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DEUS!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Seu amor é incalculável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!!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 entrega é total!!!</a:t>
            </a:r>
          </a:p>
        </p:txBody>
      </p:sp>
    </p:spTree>
    <p:extLst>
      <p:ext uri="{BB962C8B-B14F-4D97-AF65-F5344CB8AC3E}">
        <p14:creationId xmlns:p14="http://schemas.microsoft.com/office/powerpoint/2010/main" val="1218857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0"/>
            <a:ext cx="8271642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414670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26615" y="1099224"/>
            <a:ext cx="4809330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se alegra a </a:t>
            </a:r>
            <a:endParaRPr lang="pt-BR" sz="24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cada </a:t>
            </a:r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"vitória"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sua... ou minha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!!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definição?...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saberia dizer</a:t>
            </a:r>
            <a:r>
              <a:rPr lang="pt-BR" sz="3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(Cléo </a:t>
            </a:r>
            <a:r>
              <a:rPr lang="pt-BR" sz="24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406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2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7488" y="1031132"/>
            <a:ext cx="498565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Cléo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Música:Ed</a:t>
            </a:r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Sheeran-Photograph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(Piano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Cello</a:t>
            </a:r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Cover)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www.pinterest.com/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cleonicemenegat</a:t>
            </a:r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/vídeos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18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1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cmenegatt2016@gmail.com</a:t>
            </a:r>
            <a:endParaRPr lang="pt-BR" sz="18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098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264</Words>
  <Application>Microsoft Office PowerPoint</Application>
  <PresentationFormat>Apresentação na tela (16:9)</PresentationFormat>
  <Paragraphs>75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2018-03-07T13:21:06Z</dcterms:created>
  <dcterms:modified xsi:type="dcterms:W3CDTF">2018-03-11T18:28:23Z</dcterms:modified>
</cp:coreProperties>
</file>