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70" r:id="rId5"/>
    <p:sldId id="260" r:id="rId6"/>
    <p:sldId id="269" r:id="rId7"/>
    <p:sldId id="261" r:id="rId8"/>
    <p:sldId id="259" r:id="rId9"/>
    <p:sldId id="262" r:id="rId10"/>
    <p:sldId id="267" r:id="rId11"/>
    <p:sldId id="263" r:id="rId12"/>
    <p:sldId id="268" r:id="rId13"/>
    <p:sldId id="258" r:id="rId14"/>
    <p:sldId id="271" r:id="rId15"/>
    <p:sldId id="264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7500"/>
    <a:srgbClr val="006666"/>
    <a:srgbClr val="008080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3721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0645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6889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2108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143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8693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5882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481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3867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858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616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59703-0859-465C-B658-1B1F54EA9571}" type="datetimeFigureOut">
              <a:rPr lang="pt-BR" smtClean="0"/>
              <a:t>23/02/2019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E3ECB-0AD2-43A7-BA76-D80C37BA72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8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1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erre D'Asie (Beautiful Guitar Music) Francis Goya - INSTRUMENTAL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878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87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639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curtains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054832" y="1873781"/>
            <a:ext cx="4859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Minh’alma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Sempre Nua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407560" y="3508640"/>
            <a:ext cx="425714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08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erre D'Asie (Beautiful Guitar Music)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0153" y="2369691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70" y="102742"/>
            <a:ext cx="8496728" cy="5040758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62153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14:prism isContent="1" isInverted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71425" y="1869897"/>
            <a:ext cx="498566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Alma minha, sempre nua,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entender porque ninguém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vê, quando caminha, daqui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Pra lá,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um olhar sequer,</a:t>
            </a:r>
          </a:p>
        </p:txBody>
      </p:sp>
    </p:spTree>
    <p:extLst>
      <p:ext uri="{BB962C8B-B14F-4D97-AF65-F5344CB8AC3E}">
        <p14:creationId xmlns:p14="http://schemas.microsoft.com/office/powerpoint/2010/main" val="76845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14:flythrough dir="out" hasBounce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08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10836" y="1900719"/>
            <a:ext cx="4995278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sei que tem, de onde vem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cousa tão crua, quando, 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Distraída, se 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põe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sonhar;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Entanto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olhos, um 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sorriso.</a:t>
            </a:r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1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27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1409" y="2024009"/>
            <a:ext cx="49552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Mantém, para que só assim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vejam; e nem por isso,</a:t>
            </a:r>
          </a:p>
          <a:p>
            <a:pPr algn="ctr"/>
            <a:r>
              <a:rPr lang="pt-BR" sz="28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Minh’alma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outrora de olvido,</a:t>
            </a:r>
          </a:p>
        </p:txBody>
      </p:sp>
    </p:spTree>
    <p:extLst>
      <p:ext uri="{BB962C8B-B14F-4D97-AF65-F5344CB8AC3E}">
        <p14:creationId xmlns:p14="http://schemas.microsoft.com/office/powerpoint/2010/main" val="203912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7442" y="1982912"/>
            <a:ext cx="5452135" cy="1592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Chama </a:t>
            </a:r>
            <a:r>
              <a:rPr lang="pt-BR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</a:t>
            </a:r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atenção, de quem quer 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seja, perscrutando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ser tão puro, d’alma sempre nua.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006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03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4000">
        <p15:prstTrans prst="pageCurlSingle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873304" y="4681835"/>
            <a:ext cx="2323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19964" y="4693729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49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4000">
        <p:pull/>
      </p:transition>
    </mc:Choice>
    <mc:Fallback xmlns="">
      <p:transition spd="slow" advTm="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Terre D'Asie (Beautiful Guitar Music) Francis Goya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80153" y="2369691"/>
            <a:ext cx="609600" cy="6096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93505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8146" y="1191803"/>
            <a:ext cx="553549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Música:Terre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D’</a:t>
            </a:r>
            <a:r>
              <a:rPr lang="pt-BR" sz="2000" b="1" dirty="0" err="1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asie</a:t>
            </a:r>
            <a:r>
              <a:rPr lang="pt-BR" sz="20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-Francis Goya Instrumental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20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010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fallOve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</TotalTime>
  <Words>133</Words>
  <Application>Microsoft Office PowerPoint</Application>
  <PresentationFormat>Apresentação na tela (16:9)</PresentationFormat>
  <Paragraphs>28</Paragraphs>
  <Slides>15</Slides>
  <Notes>0</Notes>
  <HiddenSlides>0</HiddenSlides>
  <MMClips>3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2019-02-12T02:52:24Z</dcterms:created>
  <dcterms:modified xsi:type="dcterms:W3CDTF">2019-02-23T12:29:54Z</dcterms:modified>
</cp:coreProperties>
</file>