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4" r:id="rId2"/>
    <p:sldId id="256" r:id="rId3"/>
    <p:sldId id="260" r:id="rId4"/>
    <p:sldId id="257" r:id="rId5"/>
    <p:sldId id="265" r:id="rId6"/>
    <p:sldId id="261" r:id="rId7"/>
    <p:sldId id="266" r:id="rId8"/>
    <p:sldId id="262" r:id="rId9"/>
    <p:sldId id="267" r:id="rId10"/>
    <p:sldId id="263" r:id="rId11"/>
    <p:sldId id="258" r:id="rId12"/>
    <p:sldId id="268" r:id="rId13"/>
    <p:sldId id="269" r:id="rId14"/>
    <p:sldId id="259" r:id="rId15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47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80E82-F3CF-40A2-A2A8-6D8F9B82AD70}" type="datetimeFigureOut">
              <a:rPr lang="pt-BR" smtClean="0"/>
              <a:t>05/03/2022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04588-FE0C-4FE8-9625-9793C6F7AA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490048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80E82-F3CF-40A2-A2A8-6D8F9B82AD70}" type="datetimeFigureOut">
              <a:rPr lang="pt-BR" smtClean="0"/>
              <a:t>05/03/2022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04588-FE0C-4FE8-9625-9793C6F7AA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615669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80E82-F3CF-40A2-A2A8-6D8F9B82AD70}" type="datetimeFigureOut">
              <a:rPr lang="pt-BR" smtClean="0"/>
              <a:t>05/03/2022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04588-FE0C-4FE8-9625-9793C6F7AA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52297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80E82-F3CF-40A2-A2A8-6D8F9B82AD70}" type="datetimeFigureOut">
              <a:rPr lang="pt-BR" smtClean="0"/>
              <a:t>05/03/2022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04588-FE0C-4FE8-9625-9793C6F7AA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253352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80E82-F3CF-40A2-A2A8-6D8F9B82AD70}" type="datetimeFigureOut">
              <a:rPr lang="pt-BR" smtClean="0"/>
              <a:t>05/03/2022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04588-FE0C-4FE8-9625-9793C6F7AA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452230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80E82-F3CF-40A2-A2A8-6D8F9B82AD70}" type="datetimeFigureOut">
              <a:rPr lang="pt-BR" smtClean="0"/>
              <a:t>05/03/2022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04588-FE0C-4FE8-9625-9793C6F7AA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298941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80E82-F3CF-40A2-A2A8-6D8F9B82AD70}" type="datetimeFigureOut">
              <a:rPr lang="pt-BR" smtClean="0"/>
              <a:t>05/03/2022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04588-FE0C-4FE8-9625-9793C6F7AA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767869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80E82-F3CF-40A2-A2A8-6D8F9B82AD70}" type="datetimeFigureOut">
              <a:rPr lang="pt-BR" smtClean="0"/>
              <a:t>05/03/2022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04588-FE0C-4FE8-9625-9793C6F7AA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219489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80E82-F3CF-40A2-A2A8-6D8F9B82AD70}" type="datetimeFigureOut">
              <a:rPr lang="pt-BR" smtClean="0"/>
              <a:t>05/03/2022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04588-FE0C-4FE8-9625-9793C6F7AA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741880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80E82-F3CF-40A2-A2A8-6D8F9B82AD70}" type="datetimeFigureOut">
              <a:rPr lang="pt-BR" smtClean="0"/>
              <a:t>05/03/2022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04588-FE0C-4FE8-9625-9793C6F7AA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326631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80E82-F3CF-40A2-A2A8-6D8F9B82AD70}" type="datetimeFigureOut">
              <a:rPr lang="pt-BR" smtClean="0"/>
              <a:t>05/03/2022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04588-FE0C-4FE8-9625-9793C6F7AA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602534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280E82-F3CF-40A2-A2A8-6D8F9B82AD70}" type="datetimeFigureOut">
              <a:rPr lang="pt-BR" smtClean="0"/>
              <a:t>05/03/2022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B04588-FE0C-4FE8-9625-9793C6F7AA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822585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microsoft.com/office/2007/relationships/hdphoto" Target="../media/hdphoto1.wdp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C3CF5412-BA89-4615-BC09-E71B3225418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Mulher andando de cavalo&#10;&#10;Descrição gerada automaticamente">
            <a:extLst>
              <a:ext uri="{FF2B5EF4-FFF2-40B4-BE49-F238E27FC236}">
                <a16:creationId xmlns:a16="http://schemas.microsoft.com/office/drawing/2014/main" id="{E8C4445E-CFF9-4433-ADB3-32B682F3BBB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705" b="6705"/>
          <a:stretch/>
        </p:blipFill>
        <p:spPr>
          <a:xfrm>
            <a:off x="273269" y="0"/>
            <a:ext cx="8628993" cy="5143500"/>
          </a:xfrm>
          <a:prstGeom prst="rect">
            <a:avLst/>
          </a:prstGeom>
          <a:effectLst>
            <a:softEdge rad="990600"/>
          </a:effectLst>
        </p:spPr>
      </p:pic>
      <p:pic>
        <p:nvPicPr>
          <p:cNvPr id="4" name="6-HAUSER   The Ecstasy Of Gol">
            <a:hlinkClick r:id="" action="ppaction://media"/>
            <a:extLst>
              <a:ext uri="{FF2B5EF4-FFF2-40B4-BE49-F238E27FC236}">
                <a16:creationId xmlns:a16="http://schemas.microsoft.com/office/drawing/2014/main" id="{C9B9FE3E-D3B1-4D79-A9CB-8B33D8548B0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851338" y="242597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9319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/>
    </mc:Choice>
    <mc:Fallback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13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562BFBB-B4EB-44D3-8209-DD8FBF8176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1402332"/>
      </p:ext>
    </p:extLst>
  </p:cSld>
  <p:clrMapOvr>
    <a:masterClrMapping/>
  </p:clrMapOvr>
  <p:transition spd="slow" advTm="1000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5DEB4EA2-0656-4C8B-8A35-C64302E320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840C476-9EA9-40C1-9A6D-17057175AF50}"/>
              </a:ext>
            </a:extLst>
          </p:cNvPr>
          <p:cNvSpPr txBox="1"/>
          <p:nvPr/>
        </p:nvSpPr>
        <p:spPr>
          <a:xfrm>
            <a:off x="4371601" y="566530"/>
            <a:ext cx="4473276" cy="50167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Eu bem queria ser bonança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nas palavras maduras 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vos trago,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</a:t>
            </a:r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afecto</a:t>
            </a:r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às vossas almas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faço por tocar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c’a</a:t>
            </a:r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minha essência.</a:t>
            </a:r>
          </a:p>
          <a:p>
            <a:pPr algn="ctr"/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E. Sá</a:t>
            </a:r>
          </a:p>
          <a:p>
            <a:pPr algn="ctr"/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2547405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10000">
        <p15:prstTrans prst="curtains"/>
      </p:transition>
    </mc:Choice>
    <mc:Fallback>
      <p:transition spd="slow" advTm="10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F168C7B-F249-4760-AA1B-706788184E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2A8F22EA-DA75-4F92-AE14-AE4214946505}"/>
              </a:ext>
            </a:extLst>
          </p:cNvPr>
          <p:cNvSpPr/>
          <p:nvPr/>
        </p:nvSpPr>
        <p:spPr>
          <a:xfrm>
            <a:off x="2303814" y="1006842"/>
            <a:ext cx="4536371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 Arte de Viver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BC6ADDC0-DC53-4D1F-BB38-BE7EC3068B62}"/>
              </a:ext>
            </a:extLst>
          </p:cNvPr>
          <p:cNvSpPr/>
          <p:nvPr/>
        </p:nvSpPr>
        <p:spPr>
          <a:xfrm>
            <a:off x="2482035" y="2751664"/>
            <a:ext cx="4179927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Eugénio de Sá</a:t>
            </a:r>
          </a:p>
        </p:txBody>
      </p:sp>
    </p:spTree>
    <p:extLst>
      <p:ext uri="{BB962C8B-B14F-4D97-AF65-F5344CB8AC3E}">
        <p14:creationId xmlns:p14="http://schemas.microsoft.com/office/powerpoint/2010/main" val="3253594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8000">
        <p14:flythrough hasBounce="1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C3CF5412-BA89-4615-BC09-E71B322541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Uma imagem contendo bolo, mesa, grande, pedaço&#10;&#10;Descrição gerada automaticamente">
            <a:extLst>
              <a:ext uri="{FF2B5EF4-FFF2-40B4-BE49-F238E27FC236}">
                <a16:creationId xmlns:a16="http://schemas.microsoft.com/office/drawing/2014/main" id="{2A061AAC-04A0-4BCA-903D-8C311297E50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88372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4000">
        <p15:prstTrans prst="fracture"/>
      </p:transition>
    </mc:Choice>
    <mc:Fallback>
      <p:transition spd="slow" advTm="4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F168C7B-F249-4760-AA1B-706788184E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84CC0A1-EA20-4B32-B0A4-B3B95C3DA03D}"/>
              </a:ext>
            </a:extLst>
          </p:cNvPr>
          <p:cNvSpPr txBox="1"/>
          <p:nvPr/>
        </p:nvSpPr>
        <p:spPr>
          <a:xfrm>
            <a:off x="928964" y="1470991"/>
            <a:ext cx="6773008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Das mais ideias que à palavra afloram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Quando se quer da vida fazer arte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Há uma, em si mesma um baluarte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tira humanidade aos que a ignoram.</a:t>
            </a:r>
          </a:p>
        </p:txBody>
      </p:sp>
    </p:spTree>
    <p:extLst>
      <p:ext uri="{BB962C8B-B14F-4D97-AF65-F5344CB8AC3E}">
        <p14:creationId xmlns:p14="http://schemas.microsoft.com/office/powerpoint/2010/main" val="1069920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11000">
        <p14:pan/>
      </p:transition>
    </mc:Choice>
    <mc:Fallback>
      <p:transition spd="slow" advTm="11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C3CF5412-BA89-4615-BC09-E71B322541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Uma imagem contendo no interior, mesa, pequeno, pedaço&#10;&#10;Descrição gerada automaticamente">
            <a:extLst>
              <a:ext uri="{FF2B5EF4-FFF2-40B4-BE49-F238E27FC236}">
                <a16:creationId xmlns:a16="http://schemas.microsoft.com/office/drawing/2014/main" id="{7A2B785C-67AE-43DE-BC48-D0AEF314C49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16062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4000">
        <p15:prstTrans prst="drape"/>
      </p:transition>
    </mc:Choice>
    <mc:Fallback>
      <p:transition spd="slow" advTm="4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F168C7B-F249-4760-AA1B-706788184E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E018486-1244-4952-BF6D-D623A3837522}"/>
              </a:ext>
            </a:extLst>
          </p:cNvPr>
          <p:cNvSpPr txBox="1"/>
          <p:nvPr/>
        </p:nvSpPr>
        <p:spPr>
          <a:xfrm>
            <a:off x="1485257" y="1451113"/>
            <a:ext cx="6173486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Sabe o autor desta inspiração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a vida duas vezes não se vive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que tenhamos conta que esta lide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Há que enfrentá-la com são coração.</a:t>
            </a:r>
          </a:p>
        </p:txBody>
      </p:sp>
    </p:spTree>
    <p:extLst>
      <p:ext uri="{BB962C8B-B14F-4D97-AF65-F5344CB8AC3E}">
        <p14:creationId xmlns:p14="http://schemas.microsoft.com/office/powerpoint/2010/main" val="257108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11000">
        <p14:pan dir="r"/>
      </p:transition>
    </mc:Choice>
    <mc:Fallback>
      <p:transition spd="slow" advTm="11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C3CF5412-BA89-4615-BC09-E71B322541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Uma imagem contendo grama, água, grande, mesa&#10;&#10;Descrição gerada automaticamente">
            <a:extLst>
              <a:ext uri="{FF2B5EF4-FFF2-40B4-BE49-F238E27FC236}">
                <a16:creationId xmlns:a16="http://schemas.microsoft.com/office/drawing/2014/main" id="{B7866623-3CCD-488E-8A0A-FEC98BFFE0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0712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:fade/>
      </p:transition>
    </mc:Choice>
    <mc:Fallback>
      <p:transition spd="slow" advTm="3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F168C7B-F249-4760-AA1B-706788184E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F194369B-A595-4F69-B73F-A5E06B9C70E1}"/>
              </a:ext>
            </a:extLst>
          </p:cNvPr>
          <p:cNvSpPr txBox="1"/>
          <p:nvPr/>
        </p:nvSpPr>
        <p:spPr>
          <a:xfrm>
            <a:off x="1248012" y="1868557"/>
            <a:ext cx="664797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Fraternidade é pois a </a:t>
            </a:r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mór</a:t>
            </a:r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palavra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tudo vale e tudo significa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Pra quem do amor assume a sua lavra,</a:t>
            </a:r>
          </a:p>
        </p:txBody>
      </p:sp>
    </p:spTree>
    <p:extLst>
      <p:ext uri="{BB962C8B-B14F-4D97-AF65-F5344CB8AC3E}">
        <p14:creationId xmlns:p14="http://schemas.microsoft.com/office/powerpoint/2010/main" val="2270655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8000">
        <p14:pan dir="u"/>
      </p:transition>
    </mc:Choice>
    <mc:Fallback>
      <p:transition spd="slow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C3CF5412-BA89-4615-BC09-E71B322541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 descr="Uma imagem contendo bolo, no interior, mesa, velho&#10;&#10;Descrição gerada automaticamente">
            <a:extLst>
              <a:ext uri="{FF2B5EF4-FFF2-40B4-BE49-F238E27FC236}">
                <a16:creationId xmlns:a16="http://schemas.microsoft.com/office/drawing/2014/main" id="{F65F3D2C-CA7F-4C21-8A39-51765CA2AA7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63903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4000">
        <p:blinds dir="vert"/>
      </p:transition>
    </mc:Choice>
    <mc:Fallback>
      <p:transition spd="slow" advTm="4000">
        <p:blinds dir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F168C7B-F249-4760-AA1B-706788184E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03674A1D-FE0A-4EAC-BDD1-7C62DDCCB7DE}"/>
              </a:ext>
            </a:extLst>
          </p:cNvPr>
          <p:cNvSpPr txBox="1"/>
          <p:nvPr/>
        </p:nvSpPr>
        <p:spPr>
          <a:xfrm>
            <a:off x="4568573" y="1786920"/>
            <a:ext cx="1847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Script MT Bold" panose="03040602040607080904" pitchFamily="66" charset="0"/>
              <a:ea typeface="+mn-ea"/>
              <a:cs typeface="+mn-cs"/>
            </a:endParaRP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EE1A0FB5-121A-4148-960D-02A4EC006354}"/>
              </a:ext>
            </a:extLst>
          </p:cNvPr>
          <p:cNvSpPr txBox="1"/>
          <p:nvPr/>
        </p:nvSpPr>
        <p:spPr>
          <a:xfrm>
            <a:off x="1570797" y="1786920"/>
            <a:ext cx="5995552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da Arte de Viver faz cousa rica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Ao ver em cada porta que se abra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Mais um irmão que entra e que fica</a:t>
            </a:r>
          </a:p>
          <a:p>
            <a:pPr algn="ctr"/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4757847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8000">
        <p14:pan dir="d"/>
      </p:transition>
    </mc:Choice>
    <mc:Fallback>
      <p:transition spd="slow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C3CF5412-BA89-4615-BC09-E71B322541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Pintura de uma janela&#10;&#10;Descrição gerada automaticamente com confiança média">
            <a:extLst>
              <a:ext uri="{FF2B5EF4-FFF2-40B4-BE49-F238E27FC236}">
                <a16:creationId xmlns:a16="http://schemas.microsoft.com/office/drawing/2014/main" id="{1DEF8927-25D8-4709-9806-01908273BA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8029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3000">
        <p15:prstTrans prst="fallOver"/>
      </p:transition>
    </mc:Choice>
    <mc:Fallback>
      <p:transition spd="slow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7D2D4233-4046-42FF-BFDA-0EFFEA44CE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A5ABAF7-65E7-467D-B8E1-194E28B4BA5A}"/>
              </a:ext>
            </a:extLst>
          </p:cNvPr>
          <p:cNvSpPr txBox="1"/>
          <p:nvPr/>
        </p:nvSpPr>
        <p:spPr>
          <a:xfrm>
            <a:off x="5270439" y="536713"/>
            <a:ext cx="387356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cmenegatt2016@gmail.com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B60CFD5B-00DE-46D7-8E5D-7C3E72ACCD2A}"/>
              </a:ext>
            </a:extLst>
          </p:cNvPr>
          <p:cNvSpPr txBox="1"/>
          <p:nvPr/>
        </p:nvSpPr>
        <p:spPr>
          <a:xfrm>
            <a:off x="2576175" y="2382906"/>
            <a:ext cx="6567824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Texto: Eugénio de Sá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Bogotá/Colômbia ( Setembro de 2009)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Música: Hauser-The Ecstasy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Of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Gol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Canal no Youtube: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http://www.youtube.com/c/CleoniceMenegattGoelzer</a:t>
            </a:r>
          </a:p>
        </p:txBody>
      </p:sp>
    </p:spTree>
    <p:extLst>
      <p:ext uri="{BB962C8B-B14F-4D97-AF65-F5344CB8AC3E}">
        <p14:creationId xmlns:p14="http://schemas.microsoft.com/office/powerpoint/2010/main" val="18997889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15000">
        <p:newsflash/>
      </p:transition>
    </mc:Choice>
    <mc:Fallback>
      <p:transition spd="slow" advTm="15000">
        <p:newsflash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847</TotalTime>
  <Words>204</Words>
  <Application>Microsoft Office PowerPoint</Application>
  <PresentationFormat>Apresentação na tela (16:9)</PresentationFormat>
  <Paragraphs>38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5</cp:revision>
  <dcterms:created xsi:type="dcterms:W3CDTF">2022-02-19T03:05:54Z</dcterms:created>
  <dcterms:modified xsi:type="dcterms:W3CDTF">2022-03-06T02:20:24Z</dcterms:modified>
</cp:coreProperties>
</file>