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74" r:id="rId4"/>
    <p:sldId id="256" r:id="rId5"/>
    <p:sldId id="268" r:id="rId6"/>
    <p:sldId id="266" r:id="rId7"/>
    <p:sldId id="270" r:id="rId8"/>
    <p:sldId id="272" r:id="rId9"/>
    <p:sldId id="267" r:id="rId10"/>
    <p:sldId id="273" r:id="rId11"/>
    <p:sldId id="269" r:id="rId12"/>
    <p:sldId id="275" r:id="rId13"/>
    <p:sldId id="271" r:id="rId14"/>
    <p:sldId id="258" r:id="rId15"/>
    <p:sldId id="265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3D4B"/>
    <a:srgbClr val="BC5C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1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585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6097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0187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0522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4923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7490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814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3897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7588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5594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1736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F25C6-70CD-4B9D-8164-2E5CB2CAA9C1}" type="datetimeFigureOut">
              <a:rPr lang="pt-BR" smtClean="0"/>
              <a:t>13/04/2018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5C117-EBDD-4315-BF6D-377FE0BA6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4838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Michael Bolton -  A Love So Beautiful ( FFWizard Instrumental 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91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764" y="252920"/>
            <a:ext cx="7461115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4257589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 rot="20388644">
            <a:off x="2940894" y="1866893"/>
            <a:ext cx="5129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BC5C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Meu Amor Assim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BC5C6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20513038">
            <a:off x="4466233" y="3634200"/>
            <a:ext cx="3569176" cy="7912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BC5C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Nara Pamplona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BC5C6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4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39861" y="1177046"/>
            <a:ext cx="65245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Sozinha, 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caminhando 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passos firmes, mas coração 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inquieto.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povoando a mente 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ansiosa,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Expectativas sufocando a razão já 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enevoada.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Vislumbro, de 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 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esfumaçada e 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longínqua,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figura, com contornos </a:t>
            </a:r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difusos vindo 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minha direção.</a:t>
            </a:r>
          </a:p>
        </p:txBody>
      </p:sp>
    </p:spTree>
    <p:extLst>
      <p:ext uri="{BB962C8B-B14F-4D97-AF65-F5344CB8AC3E}">
        <p14:creationId xmlns:p14="http://schemas.microsoft.com/office/powerpoint/2010/main" val="2440182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1000">
        <p:pull dir="u"/>
      </p:transition>
    </mc:Choice>
    <mc:Fallback>
      <p:transition spd="slow" advTm="21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531" y="0"/>
            <a:ext cx="7588469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301567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gallery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87382" y="1400783"/>
            <a:ext cx="629531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 trêmulo, coração arfando de 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emoção.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Aguardei... 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finalmente 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chegaste diante de mim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uma onda de sentimentos pressentidos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jamais sentidos!</a:t>
            </a:r>
          </a:p>
        </p:txBody>
      </p:sp>
    </p:spTree>
    <p:extLst>
      <p:ext uri="{BB962C8B-B14F-4D97-AF65-F5344CB8AC3E}">
        <p14:creationId xmlns:p14="http://schemas.microsoft.com/office/powerpoint/2010/main" val="2932692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ageCurlSing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172" y="0"/>
            <a:ext cx="5412828" cy="5143500"/>
          </a:xfrm>
          <a:prstGeom prst="rect">
            <a:avLst/>
          </a:prstGeom>
          <a:effectLst>
            <a:softEdge rad="6731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780" y="0"/>
            <a:ext cx="4072923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66777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 dir="ld"/>
      </p:transition>
    </mc:Choice>
    <mc:Fallback xmlns=""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90324" y="1167319"/>
            <a:ext cx="705353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chegara, 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fincando 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âncoras em meu porto 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vazio.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solidão já não era a única 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companheira,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coração quedou-se quieto e 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sereno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Diante da transformação dos sonhos em realidade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Ah! Que amor cúmplice e companheiro!</a:t>
            </a:r>
          </a:p>
        </p:txBody>
      </p:sp>
    </p:spTree>
    <p:extLst>
      <p:ext uri="{BB962C8B-B14F-4D97-AF65-F5344CB8AC3E}">
        <p14:creationId xmlns:p14="http://schemas.microsoft.com/office/powerpoint/2010/main" val="4164163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1000">
        <p15:prstTrans prst="pageCurlSingle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8001000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78143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63013" y="924128"/>
            <a:ext cx="758573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envolver nossas vidas com um manto de paixão e 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ternura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Permanente e inabalável diante as 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tormentas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vezes, irrompiam violentas e sem avisos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de tua partida, a solidão retornou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sem a força de outrora, não me tornando cativa...</a:t>
            </a:r>
          </a:p>
        </p:txBody>
      </p:sp>
    </p:spTree>
    <p:extLst>
      <p:ext uri="{BB962C8B-B14F-4D97-AF65-F5344CB8AC3E}">
        <p14:creationId xmlns:p14="http://schemas.microsoft.com/office/powerpoint/2010/main" val="4140416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1000">
        <p:pull dir="rd"/>
      </p:transition>
    </mc:Choice>
    <mc:Fallback>
      <p:transition spd="slow" advTm="21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07" y="178676"/>
            <a:ext cx="7924800" cy="5143500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165358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4489" y="1313234"/>
            <a:ext cx="617348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lembranças alegres, amenas, e 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reconfortantes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Alimentam o meu caminhar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esse sentimento vívido e transbordante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Espalho o meu canto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foi e é bom amar-te assim!</a:t>
            </a:r>
          </a:p>
        </p:txBody>
      </p:sp>
    </p:spTree>
    <p:extLst>
      <p:ext uri="{BB962C8B-B14F-4D97-AF65-F5344CB8AC3E}">
        <p14:creationId xmlns:p14="http://schemas.microsoft.com/office/powerpoint/2010/main" val="20070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gallery dir="l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386" y="0"/>
            <a:ext cx="7735614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106105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72766" y="4542817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BC5C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Nara Pamplona</a:t>
            </a:r>
            <a:endParaRPr lang="pt-BR" sz="2800" b="1" dirty="0">
              <a:solidFill>
                <a:srgbClr val="BC5C6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94962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BC5C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rgbClr val="BC5C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BC5C6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125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14:reveal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35458" y="280630"/>
            <a:ext cx="5298246" cy="44935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Nara Pamplona</a:t>
            </a:r>
          </a:p>
          <a:p>
            <a:pPr algn="ctr"/>
            <a:r>
              <a:rPr lang="pt-BR" sz="2400" b="1" dirty="0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Michael </a:t>
            </a:r>
            <a:r>
              <a:rPr lang="pt-BR" sz="2400" b="1" dirty="0" err="1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Bolton-A</a:t>
            </a:r>
            <a:r>
              <a:rPr lang="pt-BR" sz="2400" b="1" dirty="0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 </a:t>
            </a:r>
            <a:r>
              <a:rPr lang="pt-BR" sz="2400" b="1" dirty="0" err="1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</a:t>
            </a:r>
            <a:r>
              <a:rPr lang="pt-BR" sz="2400" b="1" dirty="0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Beautiful</a:t>
            </a:r>
            <a:r>
              <a:rPr lang="pt-BR" sz="2400" b="1" dirty="0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  <a:endParaRPr lang="pt-BR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1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933D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rgbClr val="933D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933D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rgbClr val="933D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933D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96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Meu Amor Assim-Nara Pamplona (C.M)</Template>
  <TotalTime>29</TotalTime>
  <Words>236</Words>
  <Application>Microsoft Office PowerPoint</Application>
  <PresentationFormat>Apresentação na tela (16:9)</PresentationFormat>
  <Paragraphs>40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2018-04-13T23:07:48Z</dcterms:created>
  <dcterms:modified xsi:type="dcterms:W3CDTF">2018-04-13T23:37:24Z</dcterms:modified>
</cp:coreProperties>
</file>