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58" r:id="rId3"/>
    <p:sldId id="257" r:id="rId4"/>
    <p:sldId id="266" r:id="rId5"/>
    <p:sldId id="256" r:id="rId6"/>
    <p:sldId id="267" r:id="rId7"/>
    <p:sldId id="268" r:id="rId8"/>
    <p:sldId id="264" r:id="rId9"/>
    <p:sldId id="269" r:id="rId10"/>
    <p:sldId id="260" r:id="rId11"/>
    <p:sldId id="261" r:id="rId12"/>
    <p:sldId id="265" r:id="rId13"/>
    <p:sldId id="259" r:id="rId1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12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34CEF-92F3-40F7-B6D2-F2FB9085ED41}" type="datetimeFigureOut">
              <a:rPr lang="pt-BR" smtClean="0"/>
              <a:t>03/01/2018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2E0C7-F2E5-41E1-B8C4-E8B6080E9C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876880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34CEF-92F3-40F7-B6D2-F2FB9085ED41}" type="datetimeFigureOut">
              <a:rPr lang="pt-BR" smtClean="0"/>
              <a:t>03/01/2018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2E0C7-F2E5-41E1-B8C4-E8B6080E9C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224255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34CEF-92F3-40F7-B6D2-F2FB9085ED41}" type="datetimeFigureOut">
              <a:rPr lang="pt-BR" smtClean="0"/>
              <a:t>03/01/2018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2E0C7-F2E5-41E1-B8C4-E8B6080E9C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573441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34CEF-92F3-40F7-B6D2-F2FB9085ED41}" type="datetimeFigureOut">
              <a:rPr lang="pt-BR" smtClean="0"/>
              <a:t>03/01/2018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2E0C7-F2E5-41E1-B8C4-E8B6080E9C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178985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34CEF-92F3-40F7-B6D2-F2FB9085ED41}" type="datetimeFigureOut">
              <a:rPr lang="pt-BR" smtClean="0"/>
              <a:t>03/01/2018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2E0C7-F2E5-41E1-B8C4-E8B6080E9C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81948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34CEF-92F3-40F7-B6D2-F2FB9085ED41}" type="datetimeFigureOut">
              <a:rPr lang="pt-BR" smtClean="0"/>
              <a:t>03/01/2018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2E0C7-F2E5-41E1-B8C4-E8B6080E9C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91049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34CEF-92F3-40F7-B6D2-F2FB9085ED41}" type="datetimeFigureOut">
              <a:rPr lang="pt-BR" smtClean="0"/>
              <a:t>03/01/2018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2E0C7-F2E5-41E1-B8C4-E8B6080E9C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21982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34CEF-92F3-40F7-B6D2-F2FB9085ED41}" type="datetimeFigureOut">
              <a:rPr lang="pt-BR" smtClean="0"/>
              <a:t>03/01/2018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2E0C7-F2E5-41E1-B8C4-E8B6080E9C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87032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34CEF-92F3-40F7-B6D2-F2FB9085ED41}" type="datetimeFigureOut">
              <a:rPr lang="pt-BR" smtClean="0"/>
              <a:t>03/01/2018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2E0C7-F2E5-41E1-B8C4-E8B6080E9C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74588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34CEF-92F3-40F7-B6D2-F2FB9085ED41}" type="datetimeFigureOut">
              <a:rPr lang="pt-BR" smtClean="0"/>
              <a:t>03/01/2018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2E0C7-F2E5-41E1-B8C4-E8B6080E9C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20837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34CEF-92F3-40F7-B6D2-F2FB9085ED41}" type="datetimeFigureOut">
              <a:rPr lang="pt-BR" smtClean="0"/>
              <a:t>03/01/2018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2E0C7-F2E5-41E1-B8C4-E8B6080E9C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83263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134CEF-92F3-40F7-B6D2-F2FB9085ED41}" type="datetimeFigureOut">
              <a:rPr lang="pt-BR" smtClean="0"/>
              <a:t>03/01/2018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2E0C7-F2E5-41E1-B8C4-E8B6080E9C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88297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Wedding Piano Instrumental   Your Song, Elton Joh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20366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312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806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:blinds dir="vert"/>
      </p:transition>
    </mc:Choice>
    <mc:Fallback xmlns="">
      <p:transition spd="slow" advTm="2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3362519" y="874679"/>
            <a:ext cx="2639446" cy="116813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4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Uighur" panose="02000000000000000000" pitchFamily="2" charset="-78"/>
                <a:cs typeface="Microsoft Uighur" panose="02000000000000000000" pitchFamily="2" charset="-78"/>
              </a:rPr>
              <a:t>Poema</a:t>
            </a:r>
            <a:endParaRPr lang="pt-B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Uighur" panose="02000000000000000000" pitchFamily="2" charset="-78"/>
              <a:cs typeface="Microsoft Uighur" panose="02000000000000000000" pitchFamily="2" charset="-78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4065296" y="2828316"/>
            <a:ext cx="2686569" cy="56258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Up">
              <a:avLst/>
            </a:prstTxWarp>
            <a:spAutoFit/>
          </a:bodyPr>
          <a:lstStyle/>
          <a:p>
            <a:pPr algn="ctr"/>
            <a:r>
              <a:rPr lang="pt-BR" sz="54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Uighur" panose="02000000000000000000" pitchFamily="2" charset="-78"/>
                <a:cs typeface="Microsoft Uighur" panose="02000000000000000000" pitchFamily="2" charset="-78"/>
              </a:rPr>
              <a:t>Yna</a:t>
            </a:r>
            <a:r>
              <a:rPr lang="pt-BR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Uighur" panose="02000000000000000000" pitchFamily="2" charset="-78"/>
                <a:cs typeface="Microsoft Uighur" panose="02000000000000000000" pitchFamily="2" charset="-78"/>
              </a:rPr>
              <a:t> Beta</a:t>
            </a:r>
            <a:endParaRPr lang="pt-B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Uighur" panose="02000000000000000000" pitchFamily="2" charset="-78"/>
              <a:cs typeface="Microsoft Uighur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000960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2816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14:rippl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700266" y="1050587"/>
            <a:ext cx="1462260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Risco</a:t>
            </a:r>
          </a:p>
          <a:p>
            <a:pPr algn="ctr"/>
            <a:endParaRPr lang="pt-BR" sz="32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Rabisco</a:t>
            </a:r>
          </a:p>
          <a:p>
            <a:pPr algn="ctr"/>
            <a:endParaRPr lang="pt-BR" sz="32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Insisto...</a:t>
            </a:r>
            <a:endParaRPr lang="pt-BR" sz="32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6571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0037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14:rippl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710634" y="1332690"/>
            <a:ext cx="3584636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Versos que voam, refrigério</a:t>
            </a:r>
          </a:p>
          <a:p>
            <a:pPr algn="ctr"/>
            <a:r>
              <a:rPr lang="pt-BR" sz="28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Soltos num ar de mistério</a:t>
            </a:r>
          </a:p>
          <a:p>
            <a:pPr algn="ctr"/>
            <a:r>
              <a:rPr lang="pt-BR" sz="28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Enquanto brinco, jogando,</a:t>
            </a:r>
          </a:p>
          <a:p>
            <a:pPr algn="ctr"/>
            <a:r>
              <a:rPr lang="pt-BR" sz="28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 palavras vou teclando.</a:t>
            </a:r>
            <a:endParaRPr lang="pt-BR" sz="28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7395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ferris dir="l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594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14:rippl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945352" y="340469"/>
            <a:ext cx="3253296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Escrevo</a:t>
            </a:r>
          </a:p>
          <a:p>
            <a:pPr algn="ctr"/>
            <a:endParaRPr lang="pt-BR" sz="32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Transcrevo</a:t>
            </a:r>
          </a:p>
          <a:p>
            <a:pPr algn="ctr"/>
            <a:endParaRPr lang="pt-BR" sz="32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Reviso</a:t>
            </a:r>
          </a:p>
          <a:p>
            <a:pPr algn="ctr"/>
            <a:endParaRPr lang="pt-BR" sz="3200" b="1" dirty="0" smtClean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40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Poetar é Preciso!</a:t>
            </a:r>
            <a:endParaRPr lang="pt-BR" sz="40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1224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1550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14:rippl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284051" y="4513634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800" b="1" dirty="0" err="1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8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982511" y="4513634"/>
            <a:ext cx="13853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err="1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Yna</a:t>
            </a:r>
            <a:r>
              <a:rPr lang="pt-BR" sz="28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Beta</a:t>
            </a:r>
            <a:endParaRPr lang="pt-BR" sz="28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27290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4000">
        <p15:prstTrans prst="drap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2290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4000">
        <p15:prstTrans prst="peelOff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859106" y="301557"/>
            <a:ext cx="5620449" cy="47089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Texto: </a:t>
            </a:r>
            <a:r>
              <a:rPr lang="pt-BR" sz="2000" b="1" dirty="0" err="1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Yna</a:t>
            </a:r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Beta</a:t>
            </a:r>
          </a:p>
          <a:p>
            <a:pPr algn="ctr"/>
            <a:r>
              <a:rPr lang="pt-BR" sz="2000" b="1" dirty="0" err="1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Música:Your</a:t>
            </a:r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Song instrumental (Elton John)</a:t>
            </a:r>
            <a:endParaRPr lang="pt-BR" sz="2000" b="1" dirty="0" smtClean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t-BR" sz="20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www.pinterest.com/</a:t>
            </a:r>
            <a:r>
              <a:rPr lang="pt-BR" sz="2000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cleomenegatt</a:t>
            </a:r>
            <a:r>
              <a:rPr lang="pt-BR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Canal no </a:t>
            </a:r>
            <a:r>
              <a:rPr lang="pt-BR" sz="2000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Youtube</a:t>
            </a:r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👇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Cleonice </a:t>
            </a:r>
            <a:r>
              <a:rPr lang="pt-BR" sz="2000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r>
              <a:rPr lang="pt-BR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2000" b="1" dirty="0" err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Goelzer</a:t>
            </a:r>
            <a:endParaRPr lang="pt-BR" sz="2000" b="1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t-BR" sz="2000" b="1" dirty="0" smtClean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t-BR" sz="20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Criação, Formatação e Edição:</a:t>
            </a:r>
          </a:p>
          <a:p>
            <a:pPr algn="ctr"/>
            <a:endParaRPr lang="pt-BR" sz="20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</a:t>
            </a:r>
            <a:r>
              <a:rPr lang="pt-BR" sz="2000" b="1" dirty="0" err="1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endParaRPr lang="pt-BR" sz="2000" b="1" dirty="0" smtClean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cmenegatt2016@gmail.com</a:t>
            </a:r>
            <a:endParaRPr lang="pt-BR" sz="20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t-BR" sz="20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4825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eveal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Poema-Yna Beta (C.M)</Template>
  <TotalTime>8</TotalTime>
  <Words>73</Words>
  <Application>Microsoft Office PowerPoint</Application>
  <PresentationFormat>Apresentação na tela (16:9)</PresentationFormat>
  <Paragraphs>34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20" baseType="lpstr">
      <vt:lpstr>Arial</vt:lpstr>
      <vt:lpstr>Calibri</vt:lpstr>
      <vt:lpstr>Calibri Light</vt:lpstr>
      <vt:lpstr>Comic Sans MS</vt:lpstr>
      <vt:lpstr>Microsoft Uighur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</cp:revision>
  <dcterms:created xsi:type="dcterms:W3CDTF">2018-01-03T22:56:29Z</dcterms:created>
  <dcterms:modified xsi:type="dcterms:W3CDTF">2018-01-03T23:05:14Z</dcterms:modified>
</cp:coreProperties>
</file>