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71" r:id="rId5"/>
    <p:sldId id="260" r:id="rId6"/>
    <p:sldId id="272" r:id="rId7"/>
    <p:sldId id="274" r:id="rId8"/>
    <p:sldId id="270" r:id="rId9"/>
    <p:sldId id="267" r:id="rId10"/>
    <p:sldId id="266" r:id="rId11"/>
    <p:sldId id="263" r:id="rId12"/>
    <p:sldId id="273" r:id="rId13"/>
    <p:sldId id="268" r:id="rId14"/>
    <p:sldId id="258" r:id="rId15"/>
    <p:sldId id="259" r:id="rId16"/>
    <p:sldId id="261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5260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8442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7342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9819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9495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2691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10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8422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4442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518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925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622C6-9088-4578-B72D-1F727D62FB15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BC87C-46F2-46E3-8D5D-A7EC3C044A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8155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9F5E5B0-2EB4-F813-DEE2-31B4DE97ED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038E9C4-BF21-568D-CE80-0BD09361F9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Flauta de pan - Aline - Bolívia Trio">
            <a:hlinkClick r:id="" action="ppaction://media"/>
            <a:extLst>
              <a:ext uri="{FF2B5EF4-FFF2-40B4-BE49-F238E27FC236}">
                <a16:creationId xmlns:a16="http://schemas.microsoft.com/office/drawing/2014/main" id="{E223825D-0B71-5571-8748-9BEC1F6A47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5145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37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1C24E807-206D-C7C3-19C7-422C2B7DF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3ABC8D1D-2811-2FC0-F1F3-FC645A7235BE}"/>
              </a:ext>
            </a:extLst>
          </p:cNvPr>
          <p:cNvSpPr/>
          <p:nvPr/>
        </p:nvSpPr>
        <p:spPr>
          <a:xfrm>
            <a:off x="3596311" y="1549641"/>
            <a:ext cx="4137992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600" b="1" dirty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Alma em Busca do Amor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BE1CA774-13B0-11B5-B0A0-8A2E42EF2622}"/>
              </a:ext>
            </a:extLst>
          </p:cNvPr>
          <p:cNvSpPr/>
          <p:nvPr/>
        </p:nvSpPr>
        <p:spPr>
          <a:xfrm>
            <a:off x="3966110" y="2792573"/>
            <a:ext cx="2821927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300" b="1" dirty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Marcial Salaverry</a:t>
            </a:r>
          </a:p>
        </p:txBody>
      </p:sp>
    </p:spTree>
    <p:extLst>
      <p:ext uri="{BB962C8B-B14F-4D97-AF65-F5344CB8AC3E}">
        <p14:creationId xmlns:p14="http://schemas.microsoft.com/office/powerpoint/2010/main" val="2410678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flythrough dir="out" hasBounce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A26644A-BC11-BE14-D103-4F696ABAC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643ED03-B99F-9420-C724-1F620C55F8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523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wind" invX="1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A26644A-BC11-BE14-D103-4F696ABAC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5316730-A907-5274-3C04-700CA1AEC7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18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ipe dir="u"/>
      </p:transition>
    </mc:Choice>
    <mc:Fallback>
      <p:transition spd="slow" advTm="2000">
        <p:wipe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1C24E807-206D-C7C3-19C7-422C2B7DF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D57D245-651F-0C1D-5BFF-2F1324646542}"/>
              </a:ext>
            </a:extLst>
          </p:cNvPr>
          <p:cNvSpPr txBox="1"/>
          <p:nvPr/>
        </p:nvSpPr>
        <p:spPr>
          <a:xfrm>
            <a:off x="2985019" y="1152130"/>
            <a:ext cx="490070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alma pelo amor procurando,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uma alma viajante,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outra alma procura...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 simplesmente uma alma pura,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saiba amar de verdade,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 tenha maldade...</a:t>
            </a:r>
          </a:p>
        </p:txBody>
      </p:sp>
    </p:spTree>
    <p:extLst>
      <p:ext uri="{BB962C8B-B14F-4D97-AF65-F5344CB8AC3E}">
        <p14:creationId xmlns:p14="http://schemas.microsoft.com/office/powerpoint/2010/main" val="636036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A26644A-BC11-BE14-D103-4F696ABAC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98A8FD7-FC2A-252D-8D2A-9098C9E8D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382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A26644A-BC11-BE14-D103-4F696ABAC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A9C5EBF-115D-26CF-DF92-8CEB258B0B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434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lus/>
      </p:transition>
    </mc:Choice>
    <mc:Fallback>
      <p:transition spd="slow" advTm="2000">
        <p:plu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1C24E807-206D-C7C3-19C7-422C2B7DF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5975CB5-78DA-DD85-F624-69AD985B37D8}"/>
              </a:ext>
            </a:extLst>
          </p:cNvPr>
          <p:cNvSpPr txBox="1"/>
          <p:nvPr/>
        </p:nvSpPr>
        <p:spPr>
          <a:xfrm>
            <a:off x="3542466" y="1152130"/>
            <a:ext cx="395813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seja uma alma colorida,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pelas belezas da vida...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alma que saiba amar,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incapaz de atraiçoar...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 saiba odiar,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mágoas guardar...</a:t>
            </a:r>
          </a:p>
        </p:txBody>
      </p:sp>
    </p:spTree>
    <p:extLst>
      <p:ext uri="{BB962C8B-B14F-4D97-AF65-F5344CB8AC3E}">
        <p14:creationId xmlns:p14="http://schemas.microsoft.com/office/powerpoint/2010/main" val="88680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A26644A-BC11-BE14-D103-4F696ABAC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84C3984-0FB8-1CBA-F44E-9096EF8ADB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4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A26644A-BC11-BE14-D103-4F696ABAC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CD24EF4-FB7D-BFAF-220D-0C38A3A7CF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121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gallery dir="l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1C24E807-206D-C7C3-19C7-422C2B7DF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A96222D-CE6F-14BE-F436-F680DA99BE81}"/>
              </a:ext>
            </a:extLst>
          </p:cNvPr>
          <p:cNvSpPr txBox="1"/>
          <p:nvPr/>
        </p:nvSpPr>
        <p:spPr>
          <a:xfrm>
            <a:off x="3798067" y="1152130"/>
            <a:ext cx="365677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essa alma encontrar,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 há que buscar...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perto da lua,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encontrará a alma tua,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pronta pra se entregar,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pronta para amar...</a:t>
            </a:r>
          </a:p>
        </p:txBody>
      </p:sp>
    </p:spTree>
    <p:extLst>
      <p:ext uri="{BB962C8B-B14F-4D97-AF65-F5344CB8AC3E}">
        <p14:creationId xmlns:p14="http://schemas.microsoft.com/office/powerpoint/2010/main" val="1692426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A26644A-BC11-BE14-D103-4F696ABAC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6197543-EF60-13CF-01BC-C4C2187C5A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ru"/>
      </p:transition>
    </mc:Choice>
    <mc:Fallback>
      <p:transition spd="slow" advTm="2000">
        <p:pull dir="r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A26644A-BC11-BE14-D103-4F696ABAC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BF70903-068A-30B2-7B09-8010599D2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0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eveal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8692C687-60B6-7DA7-3811-670D8FDF9ECA}"/>
              </a:ext>
            </a:extLst>
          </p:cNvPr>
          <p:cNvSpPr txBox="1"/>
          <p:nvPr/>
        </p:nvSpPr>
        <p:spPr>
          <a:xfrm>
            <a:off x="1321670" y="4363269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Salaverry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294A7883-8C59-56C5-109F-F4051E0C93B8}"/>
              </a:ext>
            </a:extLst>
          </p:cNvPr>
          <p:cNvSpPr txBox="1"/>
          <p:nvPr/>
        </p:nvSpPr>
        <p:spPr>
          <a:xfrm>
            <a:off x="5910742" y="4363269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B9E1AB06-A835-2191-B77B-143D49BC4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422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A26644A-BC11-BE14-D103-4F696ABAC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83065DB-F98D-BC42-7C1B-842FB0A033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80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1C24E807-206D-C7C3-19C7-422C2B7DF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C16BF5F-7245-8028-B022-291464A8BAF6}"/>
              </a:ext>
            </a:extLst>
          </p:cNvPr>
          <p:cNvSpPr txBox="1"/>
          <p:nvPr/>
        </p:nvSpPr>
        <p:spPr>
          <a:xfrm>
            <a:off x="3398580" y="1082881"/>
            <a:ext cx="3974166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Salaverry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Música:Flauta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Pan- Aline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30032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l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120</TotalTime>
  <Words>149</Words>
  <Application>Microsoft Office PowerPoint</Application>
  <PresentationFormat>Apresentação na tela (16:9)</PresentationFormat>
  <Paragraphs>31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2023-12-15T23:32:56Z</dcterms:created>
  <dcterms:modified xsi:type="dcterms:W3CDTF">2023-12-30T20:36:16Z</dcterms:modified>
</cp:coreProperties>
</file>