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6" r:id="rId5"/>
    <p:sldId id="265" r:id="rId6"/>
    <p:sldId id="267" r:id="rId7"/>
    <p:sldId id="264" r:id="rId8"/>
    <p:sldId id="268" r:id="rId9"/>
    <p:sldId id="263" r:id="rId10"/>
    <p:sldId id="269" r:id="rId11"/>
    <p:sldId id="261" r:id="rId12"/>
    <p:sldId id="270" r:id="rId13"/>
    <p:sldId id="258" r:id="rId14"/>
    <p:sldId id="259" r:id="rId15"/>
    <p:sldId id="262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B46DC3-0B24-5F71-FF00-42466A6AD1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67E5133-C4E1-AC77-9224-2407236273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D53F15F-8308-0697-A6A2-B07C0E018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F9FAA21-DA9E-8249-4D0D-C26FD504A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672B2B8-4CAD-6FC1-F853-1BC0570ED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811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536AFF-A933-2893-EA0F-59E445008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F5C9F6A-9781-B261-589E-62C3A79D94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498C8A0-F87E-BE8F-6D7F-258E13C8F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B1D59CF-E9C5-C184-B221-68D26724D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CB89DF1-6B15-A294-C502-E2A111C3F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7107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8EE651-BFDB-BE4C-7D3C-30FDED9B3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6E30C78-20D1-2557-8015-F351097A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1C83323-D77A-6D77-380E-4E859111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FDEA805-20E5-41E9-62D1-D5D7D1527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5CEAA2E-E2CE-FE2F-CDB0-998DA32A6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6982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F09F50-4354-8092-1E89-994D2232A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2C064AE-7700-FFED-F7A7-DB61A88B11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143DC41-EE52-C075-3A20-7D524F868C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921B866-EAD3-17E9-49EB-085CF2A04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8B11785-86C1-3CC8-C482-C75EABD05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0F91BFF-9AAC-D064-C555-0134574AE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979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644343-09CF-84F8-942C-5DA014678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F6C925E-A08C-2E99-C5C7-5991CFA024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04E2D21-486A-3AC0-020B-2C4C6C9929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D6202ED-E722-743D-4728-1E9AB7C9B7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07DFD75E-D121-97EF-7ECC-D58436EB2E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3611248-BFD9-A74A-DFDD-9D89C28B8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4C70250-DA94-6618-30F4-17F642F45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2B60FA3-C526-28BC-781F-AC27FD9E2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5190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AF2EA-A164-E40B-1293-4E763F111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CD79FBEC-0AA0-BF19-4A47-009A63923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5BA868E-88BC-8F20-0BA0-10BCFFE2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1625A12-5B50-E781-9C27-FC6D26F5E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3055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3877FC9-6224-BFCE-B585-2FB9B89BC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7B724DCA-CE9A-DE35-06D9-39634B3AB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9A59599-1F5F-5E81-82BE-782E978F4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97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C40B74-26C2-9882-E4BD-AFDA40E95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CB24FDB-C48F-7F40-075C-BC372B79C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5DAF83C-0EC2-12CA-4116-679B957C5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940DFAA-456A-4FF4-1BAE-0183C4342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30C7598-300F-8A11-1176-E404C8258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89812CE-1A0D-757D-B1DF-9899594A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07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80B73B-045B-E2B6-D048-BA16D1E0F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E875ED9-784A-021E-B5F6-45A690D51A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7FC241A-D50E-23BA-5DBC-A47D012E76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EF0FFAF-CD15-549A-76BD-9DB8C7DAE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578DCE7-0DBC-3AF1-B795-4AEB84574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11401B7-8E6E-C3E8-2216-08D230980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615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DE9849-68BA-2DB1-96FB-01F414F0E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219AC15-00C0-F5FE-E868-560C18BAAE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592EBC4-4991-05A9-4ED6-AADB7A21F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B63E104-F47A-BCB3-6430-9F84E13DE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5F64296-5805-0712-7DA9-1CAB558EE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7401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4174639-70C5-3556-F655-714EC7A808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B5F99DB-8A6F-EC09-2B5E-F2CF7837F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B7C445D-355F-F3E1-65FB-80275F297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5FCC4B1-FE60-A9A6-33F9-70BB5BBEC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B4A06DB-C645-25C0-674B-D77FD1F6E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1874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0FADC156-87A4-64CE-0785-D6B59D826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C34E1EA-F59C-DEB6-DDAC-51B0EFC9EE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1D8A2C9-0664-9217-DF22-87562BBF64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64A29-CE13-43C5-A31B-B51A4E3DE0E1}" type="datetimeFigureOut">
              <a:rPr lang="pt-BR" smtClean="0"/>
              <a:t>06/09/2025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11E9212-53EE-7FDE-6AD5-E06CB6CFF7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8F1550B-90CE-0E38-A9C2-10B4BD2434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9C1B2-10AD-4D40-AF06-892004F429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321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3FF15A-9C96-0462-F912-005BC0F012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05B35BD-3397-E694-ACD2-C70B3499C0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anpipes-Guilty">
            <a:hlinkClick r:id="" action="ppaction://media"/>
            <a:extLst>
              <a:ext uri="{FF2B5EF4-FFF2-40B4-BE49-F238E27FC236}">
                <a16:creationId xmlns:a16="http://schemas.microsoft.com/office/drawing/2014/main" id="{2FC72EBD-B9C9-FFF0-7780-43BF67247B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33669" y="36012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3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3F76C89-0C07-07DC-B528-0A88C6013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45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3FF15A-9C96-0462-F912-005BC0F01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3CA6C6E-75F0-BA0E-6982-7A3E8ADBCCF7}"/>
              </a:ext>
            </a:extLst>
          </p:cNvPr>
          <p:cNvSpPr/>
          <p:nvPr/>
        </p:nvSpPr>
        <p:spPr>
          <a:xfrm>
            <a:off x="3737113" y="1550503"/>
            <a:ext cx="4309443" cy="13649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Primavera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073FAEF-0C4A-7897-A0FF-76C1A5C52433}"/>
              </a:ext>
            </a:extLst>
          </p:cNvPr>
          <p:cNvSpPr/>
          <p:nvPr/>
        </p:nvSpPr>
        <p:spPr>
          <a:xfrm>
            <a:off x="1693213" y="3463283"/>
            <a:ext cx="570457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Ariovaldo </a:t>
            </a:r>
            <a:r>
              <a:rPr lang="pt-BR" sz="5400" b="1" cap="none" spc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Cavarzan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30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D21F603-75A4-0F29-FB40-BB3EA2E83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165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prestige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3FF15A-9C96-0462-F912-005BC0F01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E571321-9D97-1672-FD56-ADC1D7D4CA26}"/>
              </a:ext>
            </a:extLst>
          </p:cNvPr>
          <p:cNvSpPr txBox="1"/>
          <p:nvPr/>
        </p:nvSpPr>
        <p:spPr>
          <a:xfrm>
            <a:off x="1323052" y="1948070"/>
            <a:ext cx="642034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Há brisa de manhã,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Relembrando perfume,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Enredando lembrança vã,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saudade, queixume.</a:t>
            </a:r>
          </a:p>
        </p:txBody>
      </p:sp>
    </p:spTree>
    <p:extLst>
      <p:ext uri="{BB962C8B-B14F-4D97-AF65-F5344CB8AC3E}">
        <p14:creationId xmlns:p14="http://schemas.microsoft.com/office/powerpoint/2010/main" val="173532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1ECD021-AA1F-7BAE-393B-52FEC73C3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28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ll dir="r"/>
      </p:transition>
    </mc:Choice>
    <mc:Fallback xmlns="">
      <p:transition spd="slow" advTm="2000">
        <p:pull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3FF15A-9C96-0462-F912-005BC0F01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4779C04-9372-ACD0-BA05-16628697AAC7}"/>
              </a:ext>
            </a:extLst>
          </p:cNvPr>
          <p:cNvSpPr txBox="1"/>
          <p:nvPr/>
        </p:nvSpPr>
        <p:spPr>
          <a:xfrm>
            <a:off x="1332288" y="1974574"/>
            <a:ext cx="657263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Há pólen sustido no 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suave sopro de vento,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Valsando sentimento,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só faz recordar.</a:t>
            </a:r>
          </a:p>
        </p:txBody>
      </p:sp>
    </p:spTree>
    <p:extLst>
      <p:ext uri="{BB962C8B-B14F-4D97-AF65-F5344CB8AC3E}">
        <p14:creationId xmlns:p14="http://schemas.microsoft.com/office/powerpoint/2010/main" val="298083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D6B444B-D7DC-B864-3440-7B2183D75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91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sh dir="d"/>
      </p:transition>
    </mc:Choice>
    <mc:Fallback xmlns="">
      <p:transition spd="slow" advTm="2000">
        <p:push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3FF15A-9C96-0462-F912-005BC0F01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A15ED99-761B-13BB-7BF0-1B963C7DE77B}"/>
              </a:ext>
            </a:extLst>
          </p:cNvPr>
          <p:cNvSpPr txBox="1"/>
          <p:nvPr/>
        </p:nvSpPr>
        <p:spPr>
          <a:xfrm>
            <a:off x="1231646" y="2319130"/>
            <a:ext cx="787427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Há ilusões enfeitando quimera,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Levitando suspiros, paixões,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 não sei quê de quimera...</a:t>
            </a:r>
          </a:p>
        </p:txBody>
      </p:sp>
    </p:spTree>
    <p:extLst>
      <p:ext uri="{BB962C8B-B14F-4D97-AF65-F5344CB8AC3E}">
        <p14:creationId xmlns:p14="http://schemas.microsoft.com/office/powerpoint/2010/main" val="134289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1316DEE-0305-B524-95D2-C8F3FC301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5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3FF15A-9C96-0462-F912-005BC0F01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ADA4C9-C9A9-9106-3CE7-9EEB701AF91F}"/>
              </a:ext>
            </a:extLst>
          </p:cNvPr>
          <p:cNvSpPr txBox="1"/>
          <p:nvPr/>
        </p:nvSpPr>
        <p:spPr>
          <a:xfrm>
            <a:off x="1638717" y="2226365"/>
            <a:ext cx="609974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de volta a primavera,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Fazendo bailar amores,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perfume de flores.</a:t>
            </a:r>
          </a:p>
        </p:txBody>
      </p:sp>
    </p:spTree>
    <p:extLst>
      <p:ext uri="{BB962C8B-B14F-4D97-AF65-F5344CB8AC3E}">
        <p14:creationId xmlns:p14="http://schemas.microsoft.com/office/powerpoint/2010/main" val="422010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2A0F3C3-D459-29DE-9D77-5EF64E89B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2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DB17C31-3DE2-4BF0-A1DD-257C80848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E0DB142D-AED0-A817-00D8-EBE19FFC6E47}"/>
              </a:ext>
            </a:extLst>
          </p:cNvPr>
          <p:cNvSpPr txBox="1"/>
          <p:nvPr/>
        </p:nvSpPr>
        <p:spPr>
          <a:xfrm>
            <a:off x="728870" y="569844"/>
            <a:ext cx="39581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Ariovaldo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Cavarzan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BE0CD2B4-3874-6CFB-91F4-2585551AF75A}"/>
              </a:ext>
            </a:extLst>
          </p:cNvPr>
          <p:cNvSpPr txBox="1"/>
          <p:nvPr/>
        </p:nvSpPr>
        <p:spPr>
          <a:xfrm>
            <a:off x="7633252" y="569844"/>
            <a:ext cx="30428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45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">
        <p14:flip dir="r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75C51CD-8144-65D4-9287-A39163E4E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9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window dir="vert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33FF15A-9C96-0462-F912-005BC0F01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AF99B53-BB90-AA39-E94A-FA10EF9B414A}"/>
              </a:ext>
            </a:extLst>
          </p:cNvPr>
          <p:cNvSpPr txBox="1"/>
          <p:nvPr/>
        </p:nvSpPr>
        <p:spPr>
          <a:xfrm>
            <a:off x="1069525" y="1550504"/>
            <a:ext cx="936025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Ariovaldo</a:t>
            </a:r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Cavarzan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(Retirado do Livro “LEGADO”)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Música:Panpipes-Guilty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36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:comb/>
      </p:transition>
    </mc:Choice>
    <mc:Fallback>
      <p:transition spd="slow" advTm="15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129</Words>
  <Application>Microsoft Office PowerPoint</Application>
  <PresentationFormat>Widescreen</PresentationFormat>
  <Paragraphs>28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2025-05-19T19:41:34Z</dcterms:created>
  <dcterms:modified xsi:type="dcterms:W3CDTF">2025-09-06T13:53:50Z</dcterms:modified>
</cp:coreProperties>
</file>