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71" r:id="rId6"/>
    <p:sldId id="262" r:id="rId7"/>
    <p:sldId id="263" r:id="rId8"/>
    <p:sldId id="269" r:id="rId9"/>
    <p:sldId id="264" r:id="rId10"/>
    <p:sldId id="265" r:id="rId11"/>
    <p:sldId id="259" r:id="rId12"/>
    <p:sldId id="266" r:id="rId13"/>
    <p:sldId id="267" r:id="rId14"/>
    <p:sldId id="270" r:id="rId15"/>
    <p:sldId id="258" r:id="rId16"/>
    <p:sldId id="268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403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27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3952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3988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2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333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179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537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5278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451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7999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57744-085B-4D4F-964B-9C9D63176133}" type="datetimeFigureOut">
              <a:rPr lang="pt-BR" smtClean="0"/>
              <a:t>08/07/2020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F2B12-5B27-4D69-B3D8-6A778505B5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0709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pessoa segurando raquete de tênis&#10;&#10;Descrição gerada automaticamente">
            <a:extLst>
              <a:ext uri="{FF2B5EF4-FFF2-40B4-BE49-F238E27FC236}">
                <a16:creationId xmlns:a16="http://schemas.microsoft.com/office/drawing/2014/main" id="{399CA763-973A-4BD6-A506-B3824FCD08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 5- Giovanni Marradi   Just For You">
            <a:hlinkClick r:id="" action="ppaction://media"/>
            <a:extLst>
              <a:ext uri="{FF2B5EF4-FFF2-40B4-BE49-F238E27FC236}">
                <a16:creationId xmlns:a16="http://schemas.microsoft.com/office/drawing/2014/main" id="{995EF79D-F439-4981-BFB5-A329E0F8C9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37846" y="28296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8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DD78678D-998F-4522-B3CA-5E231C4C5D6A}"/>
              </a:ext>
            </a:extLst>
          </p:cNvPr>
          <p:cNvSpPr/>
          <p:nvPr/>
        </p:nvSpPr>
        <p:spPr>
          <a:xfrm rot="733589">
            <a:off x="2828907" y="1446892"/>
            <a:ext cx="4355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00808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Dizem Que Minto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3660476-A932-4980-AD87-63B574FDAB50}"/>
              </a:ext>
            </a:extLst>
          </p:cNvPr>
          <p:cNvSpPr/>
          <p:nvPr/>
        </p:nvSpPr>
        <p:spPr>
          <a:xfrm>
            <a:off x="2696722" y="3249890"/>
            <a:ext cx="4256737" cy="73234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4400" b="1" cap="none" spc="0" dirty="0">
                <a:ln w="0">
                  <a:solidFill>
                    <a:srgbClr val="00808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1171478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559FF9D-9DCA-42AF-A2A3-05F08C7AFDC1}"/>
              </a:ext>
            </a:extLst>
          </p:cNvPr>
          <p:cNvSpPr txBox="1"/>
          <p:nvPr/>
        </p:nvSpPr>
        <p:spPr>
          <a:xfrm rot="21030625">
            <a:off x="3094187" y="1768512"/>
            <a:ext cx="393748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Tudo que vejo ou sinto,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fora da imaginação,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tudo quanto minto –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eis a douta emoção.</a:t>
            </a:r>
          </a:p>
        </p:txBody>
      </p:sp>
    </p:spTree>
    <p:extLst>
      <p:ext uri="{BB962C8B-B14F-4D97-AF65-F5344CB8AC3E}">
        <p14:creationId xmlns:p14="http://schemas.microsoft.com/office/powerpoint/2010/main" val="53533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7000">
        <p15:prstTrans prst="fracture"/>
      </p:transition>
    </mc:Choice>
    <mc:Fallback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2838243-F0EE-4793-A598-CD0821DD5B06}"/>
              </a:ext>
            </a:extLst>
          </p:cNvPr>
          <p:cNvSpPr txBox="1"/>
          <p:nvPr/>
        </p:nvSpPr>
        <p:spPr>
          <a:xfrm rot="20697368">
            <a:off x="3098367" y="1852197"/>
            <a:ext cx="382963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minto, quanto penso.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Razão, está certa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errada – é como lenço,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vai no vento, que a cerca.</a:t>
            </a:r>
          </a:p>
        </p:txBody>
      </p:sp>
    </p:spTree>
    <p:extLst>
      <p:ext uri="{BB962C8B-B14F-4D97-AF65-F5344CB8AC3E}">
        <p14:creationId xmlns:p14="http://schemas.microsoft.com/office/powerpoint/2010/main" val="351973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ônibus, ao ar livre, janela, carro&#10;&#10;Descrição gerada automaticamente">
            <a:extLst>
              <a:ext uri="{FF2B5EF4-FFF2-40B4-BE49-F238E27FC236}">
                <a16:creationId xmlns:a16="http://schemas.microsoft.com/office/drawing/2014/main" id="{09BAD1FF-9B3E-41BA-9033-7C968FBCA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ao ar livre, pessoa, homem, voando&#10;&#10;Descrição gerada automaticamente">
            <a:extLst>
              <a:ext uri="{FF2B5EF4-FFF2-40B4-BE49-F238E27FC236}">
                <a16:creationId xmlns:a16="http://schemas.microsoft.com/office/drawing/2014/main" id="{1A58A741-96B1-44AB-B50C-7AE4826CC4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34" y="221064"/>
            <a:ext cx="8420519" cy="4833257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634705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3F09A07-28C0-4094-942F-B8AB89F8298A}"/>
              </a:ext>
            </a:extLst>
          </p:cNvPr>
          <p:cNvSpPr txBox="1"/>
          <p:nvPr/>
        </p:nvSpPr>
        <p:spPr>
          <a:xfrm rot="20701433">
            <a:off x="2858261" y="1872294"/>
            <a:ext cx="425520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tudo que escrevo,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antes de mais o medito,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vá ao que devo,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ser no outro, o que incito.</a:t>
            </a:r>
          </a:p>
        </p:txBody>
      </p:sp>
    </p:spTree>
    <p:extLst>
      <p:ext uri="{BB962C8B-B14F-4D97-AF65-F5344CB8AC3E}">
        <p14:creationId xmlns:p14="http://schemas.microsoft.com/office/powerpoint/2010/main" val="140108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09C838-1959-41AA-9B1D-D3C2EF7AE001}"/>
              </a:ext>
            </a:extLst>
          </p:cNvPr>
          <p:cNvSpPr txBox="1"/>
          <p:nvPr/>
        </p:nvSpPr>
        <p:spPr>
          <a:xfrm rot="20866153">
            <a:off x="2341056" y="1848896"/>
            <a:ext cx="494532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no limiar da incerteza,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àqueles que me 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hão-de</a:t>
            </a:r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ler,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 rei, sem realeza –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mais vale ser, do que parecer.</a:t>
            </a:r>
          </a:p>
        </p:txBody>
      </p:sp>
    </p:spTree>
    <p:extLst>
      <p:ext uri="{BB962C8B-B14F-4D97-AF65-F5344CB8AC3E}">
        <p14:creationId xmlns:p14="http://schemas.microsoft.com/office/powerpoint/2010/main" val="1045135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ônibus, ao ar livre, janela, carro&#10;&#10;Descrição gerada automaticamente">
            <a:extLst>
              <a:ext uri="{FF2B5EF4-FFF2-40B4-BE49-F238E27FC236}">
                <a16:creationId xmlns:a16="http://schemas.microsoft.com/office/drawing/2014/main" id="{09BAD1FF-9B3E-41BA-9033-7C968FBCA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Planta com folhas verdes&#10;&#10;Descrição gerada automaticamente">
            <a:extLst>
              <a:ext uri="{FF2B5EF4-FFF2-40B4-BE49-F238E27FC236}">
                <a16:creationId xmlns:a16="http://schemas.microsoft.com/office/drawing/2014/main" id="{A3F545A5-C3D2-4DAC-B486-0D07A0A153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02" y="241160"/>
            <a:ext cx="8450664" cy="4662436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1652603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conveyor dir="l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3CD644-60B9-4DDC-BCF9-1A6C0104A17D}"/>
              </a:ext>
            </a:extLst>
          </p:cNvPr>
          <p:cNvSpPr txBox="1"/>
          <p:nvPr/>
        </p:nvSpPr>
        <p:spPr>
          <a:xfrm rot="20924599">
            <a:off x="2632257" y="1879041"/>
            <a:ext cx="45213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ouvisse a voz do coração,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pensamento o algoz,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haveria verso nem canção,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ele se ilude, com tanta voz.</a:t>
            </a:r>
          </a:p>
        </p:txBody>
      </p:sp>
    </p:spTree>
    <p:extLst>
      <p:ext uri="{BB962C8B-B14F-4D97-AF65-F5344CB8AC3E}">
        <p14:creationId xmlns:p14="http://schemas.microsoft.com/office/powerpoint/2010/main" val="271589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E37977-03CD-4ED7-B9F9-75280DAFAE20}"/>
              </a:ext>
            </a:extLst>
          </p:cNvPr>
          <p:cNvSpPr txBox="1"/>
          <p:nvPr/>
        </p:nvSpPr>
        <p:spPr>
          <a:xfrm rot="21040558">
            <a:off x="1919740" y="2043115"/>
            <a:ext cx="567508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Assim, o que narro, a descrever,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um som de mar, à praia dada –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porque é, e se quer crer,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águas indómitas, onde já não há nada.</a:t>
            </a:r>
          </a:p>
        </p:txBody>
      </p:sp>
    </p:spTree>
    <p:extLst>
      <p:ext uri="{BB962C8B-B14F-4D97-AF65-F5344CB8AC3E}">
        <p14:creationId xmlns:p14="http://schemas.microsoft.com/office/powerpoint/2010/main" val="122715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ônibus, ao ar livre, janela, carro&#10;&#10;Descrição gerada automaticamente">
            <a:extLst>
              <a:ext uri="{FF2B5EF4-FFF2-40B4-BE49-F238E27FC236}">
                <a16:creationId xmlns:a16="http://schemas.microsoft.com/office/drawing/2014/main" id="{09BAD1FF-9B3E-41BA-9033-7C968FBCA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Praia com areia e água ao fundo&#10;&#10;Descrição gerada automaticamente">
            <a:extLst>
              <a:ext uri="{FF2B5EF4-FFF2-40B4-BE49-F238E27FC236}">
                <a16:creationId xmlns:a16="http://schemas.microsoft.com/office/drawing/2014/main" id="{C771F2AF-7D73-4581-992A-B1182C50EB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" y="220717"/>
            <a:ext cx="8282151" cy="4656083"/>
          </a:xfrm>
          <a:prstGeom prst="rect">
            <a:avLst/>
          </a:prstGeom>
          <a:effectLst>
            <a:softEdge rad="1206500"/>
          </a:effectLst>
        </p:spPr>
      </p:pic>
    </p:spTree>
    <p:extLst>
      <p:ext uri="{BB962C8B-B14F-4D97-AF65-F5344CB8AC3E}">
        <p14:creationId xmlns:p14="http://schemas.microsoft.com/office/powerpoint/2010/main" val="157074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:checker/>
      </p:transition>
    </mc:Choice>
    <mc:Fallback>
      <p:transition spd="slow" advTm="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96BC907-D44C-41E2-A64C-745E23C3472D}"/>
              </a:ext>
            </a:extLst>
          </p:cNvPr>
          <p:cNvSpPr txBox="1"/>
          <p:nvPr/>
        </p:nvSpPr>
        <p:spPr>
          <a:xfrm rot="20972641">
            <a:off x="1746150" y="1663809"/>
            <a:ext cx="601331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Isto é bonito de realçar,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nasceu de minha imaginação.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Entanto ficou-me nas mãos, o sal do mar,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um pensamento de haver continuação</a:t>
            </a:r>
            <a:r>
              <a:rPr lang="pt-BR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5529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91809C5-B19C-41EC-A844-48521087BB68}"/>
              </a:ext>
            </a:extLst>
          </p:cNvPr>
          <p:cNvSpPr txBox="1"/>
          <p:nvPr/>
        </p:nvSpPr>
        <p:spPr>
          <a:xfrm rot="21043369">
            <a:off x="1855565" y="1810422"/>
            <a:ext cx="607249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vou por aí, alcançando sonhos,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a tarde é de um louro macilento –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flores silvestres, medronhos;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melhor que isto, como argumento?</a:t>
            </a:r>
          </a:p>
          <a:p>
            <a:pPr algn="ctr"/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11/01/11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778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ônibus, ao ar livre, janela, carro&#10;&#10;Descrição gerada automaticamente">
            <a:extLst>
              <a:ext uri="{FF2B5EF4-FFF2-40B4-BE49-F238E27FC236}">
                <a16:creationId xmlns:a16="http://schemas.microsoft.com/office/drawing/2014/main" id="{09BAD1FF-9B3E-41BA-9033-7C968FBCA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Planta com flores rosas&#10;&#10;Descrição gerada automaticamente">
            <a:extLst>
              <a:ext uri="{FF2B5EF4-FFF2-40B4-BE49-F238E27FC236}">
                <a16:creationId xmlns:a16="http://schemas.microsoft.com/office/drawing/2014/main" id="{9C70A847-068B-4B8D-BFD0-7ADDF0110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190500"/>
            <a:ext cx="8471338" cy="4762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955437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espelho, mulher, menina, jovem&#10;&#10;Descrição gerada automaticamente">
            <a:extLst>
              <a:ext uri="{FF2B5EF4-FFF2-40B4-BE49-F238E27FC236}">
                <a16:creationId xmlns:a16="http://schemas.microsoft.com/office/drawing/2014/main" id="{919C1E2E-911C-4A62-9EFD-079A6E460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0796D6B-2D0C-4CBE-BCBB-5816F222FABC}"/>
              </a:ext>
            </a:extLst>
          </p:cNvPr>
          <p:cNvSpPr txBox="1"/>
          <p:nvPr/>
        </p:nvSpPr>
        <p:spPr>
          <a:xfrm>
            <a:off x="1397876" y="4498428"/>
            <a:ext cx="2059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Cléo Menegatt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86EE08C-0323-4C26-B2F5-D2FE84322919}"/>
              </a:ext>
            </a:extLst>
          </p:cNvPr>
          <p:cNvSpPr txBox="1"/>
          <p:nvPr/>
        </p:nvSpPr>
        <p:spPr>
          <a:xfrm>
            <a:off x="5686460" y="4498428"/>
            <a:ext cx="22329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2201879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&#10;&#10;Descrição gerada automaticamente">
            <a:extLst>
              <a:ext uri="{FF2B5EF4-FFF2-40B4-BE49-F238E27FC236}">
                <a16:creationId xmlns:a16="http://schemas.microsoft.com/office/drawing/2014/main" id="{4D83EBD0-4290-4232-AF1C-CB80BB29E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6C1DDE-7271-49E0-8354-5C253D3B93C4}"/>
              </a:ext>
            </a:extLst>
          </p:cNvPr>
          <p:cNvSpPr txBox="1"/>
          <p:nvPr/>
        </p:nvSpPr>
        <p:spPr>
          <a:xfrm>
            <a:off x="2105770" y="859785"/>
            <a:ext cx="5366341" cy="43704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Giovani 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-Just For 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8080"/>
                </a:highligh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8080"/>
                </a:highligh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8080"/>
              </a:highligh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8080"/>
                </a:highligh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11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push dir="u"/>
      </p:transition>
    </mc:Choice>
    <mc:Fallback>
      <p:transition spd="slow" advTm="14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</TotalTime>
  <Words>289</Words>
  <Application>Microsoft Office PowerPoint</Application>
  <PresentationFormat>Apresentação na tela (16:9)</PresentationFormat>
  <Paragraphs>49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12</cp:revision>
  <dcterms:created xsi:type="dcterms:W3CDTF">2020-04-29T02:00:45Z</dcterms:created>
  <dcterms:modified xsi:type="dcterms:W3CDTF">2020-07-08T19:09:42Z</dcterms:modified>
</cp:coreProperties>
</file>