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1932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6859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661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66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007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398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49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411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08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660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63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236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D2785-7071-4864-9913-6EA3CFF445CF}" type="datetimeFigureOut">
              <a:rPr lang="pt-BR" smtClean="0"/>
              <a:t>31/03/2020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250D3-C6F1-4506-9914-E0B471DABB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95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Bryan Ferry -  Slave To Lov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33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70252" y="942766"/>
            <a:ext cx="4803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COR DE ROSA!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rgbClr val="6919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47248" y="2808862"/>
            <a:ext cx="4396588" cy="718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rgbClr val="6919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5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1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74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2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5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5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28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601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wipe/>
      </p:transition>
    </mc:Choice>
    <mc:Fallback>
      <p:transition spd="slow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61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98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wedge/>
      </p:transition>
    </mc:Choice>
    <mc:Fallback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15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ld"/>
      </p:transition>
    </mc:Choice>
    <mc:Fallback>
      <p:transition spd="slow" advTm="4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7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80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33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0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fractur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84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836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4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41630" y="863590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Bryan Ferry-</a:t>
            </a:r>
            <a:r>
              <a:rPr lang="pt-BR" sz="2400" b="1" dirty="0" err="1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Slave</a:t>
            </a:r>
            <a:r>
              <a:rPr lang="pt-BR" sz="2400" b="1" dirty="0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400" b="1" dirty="0" smtClean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6919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6919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580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38</Words>
  <Application>Microsoft Office PowerPoint</Application>
  <PresentationFormat>Apresentação na tela (16:9)</PresentationFormat>
  <Paragraphs>10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2020-02-09T00:52:27Z</dcterms:created>
  <dcterms:modified xsi:type="dcterms:W3CDTF">2020-04-01T01:08:18Z</dcterms:modified>
</cp:coreProperties>
</file>