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9" r:id="rId13"/>
    <p:sldId id="270" r:id="rId14"/>
    <p:sldId id="267" r:id="rId15"/>
    <p:sldId id="271" r:id="rId16"/>
    <p:sldId id="272" r:id="rId17"/>
    <p:sldId id="273" r:id="rId18"/>
    <p:sldId id="274" r:id="rId19"/>
    <p:sldId id="268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227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964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060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534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40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430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102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765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05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317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759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DA048-2BC3-4D3A-B25F-210F39820535}" type="datetimeFigureOut">
              <a:rPr lang="pt-BR" smtClean="0"/>
              <a:t>19/07/2021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BCEB9-F729-4E57-A03C-FBA04D5591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4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C5507F7D-84BF-4A3F-A71D-0D69493816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EF9000D-F5FF-40A0-8F94-0C6913544EC2}"/>
              </a:ext>
            </a:extLst>
          </p:cNvPr>
          <p:cNvSpPr/>
          <p:nvPr/>
        </p:nvSpPr>
        <p:spPr>
          <a:xfrm rot="1202514">
            <a:off x="2188237" y="1547376"/>
            <a:ext cx="4767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Mistureba Legal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4A03D94-6236-4CEE-8726-49137DBC9AAA}"/>
              </a:ext>
            </a:extLst>
          </p:cNvPr>
          <p:cNvSpPr/>
          <p:nvPr/>
        </p:nvSpPr>
        <p:spPr>
          <a:xfrm rot="1000043">
            <a:off x="2534481" y="3215473"/>
            <a:ext cx="2861484" cy="6720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Cléo </a:t>
            </a:r>
            <a:r>
              <a:rPr lang="pt-BR" sz="540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Menegatt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  <p:pic>
        <p:nvPicPr>
          <p:cNvPr id="5" name="2-CélineDion-I'mAlive(OfficialVideo)-[AudioTrimmer.com]">
            <a:hlinkClick r:id="" action="ppaction://media"/>
            <a:extLst>
              <a:ext uri="{FF2B5EF4-FFF2-40B4-BE49-F238E27FC236}">
                <a16:creationId xmlns:a16="http://schemas.microsoft.com/office/drawing/2014/main" id="{CA9CBC9A-840A-4522-80ED-213D42CD5B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765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1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com cachorro na grama&#10;&#10;Descrição gerada automaticamente">
            <a:extLst>
              <a:ext uri="{FF2B5EF4-FFF2-40B4-BE49-F238E27FC236}">
                <a16:creationId xmlns:a16="http://schemas.microsoft.com/office/drawing/2014/main" id="{2AEC541C-8D36-4188-B268-AFA7003FE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0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newsflash/>
      </p:transition>
    </mc:Choice>
    <mc:Fallback xmlns="">
      <p:transition spd="slow" advTm="2000">
        <p:newsflash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esenho de uma árvore&#10;&#10;Descrição gerada automaticamente">
            <a:extLst>
              <a:ext uri="{FF2B5EF4-FFF2-40B4-BE49-F238E27FC236}">
                <a16:creationId xmlns:a16="http://schemas.microsoft.com/office/drawing/2014/main" id="{A236897D-568F-4DAE-B427-7AA2C3042A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3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rso polar na neve&#10;&#10;Descrição gerada automaticamente">
            <a:extLst>
              <a:ext uri="{FF2B5EF4-FFF2-40B4-BE49-F238E27FC236}">
                <a16:creationId xmlns:a16="http://schemas.microsoft.com/office/drawing/2014/main" id="{1669C38F-9AFD-4671-A491-F41A3AAA3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83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rro com coleira&#10;&#10;Descrição gerada automaticamente">
            <a:extLst>
              <a:ext uri="{FF2B5EF4-FFF2-40B4-BE49-F238E27FC236}">
                <a16:creationId xmlns:a16="http://schemas.microsoft.com/office/drawing/2014/main" id="{8E4966D1-3873-4D27-9735-E56B7C47B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Sol brilhando sobre a água&#10;&#10;Descrição gerada automaticamente">
            <a:extLst>
              <a:ext uri="{FF2B5EF4-FFF2-40B4-BE49-F238E27FC236}">
                <a16:creationId xmlns:a16="http://schemas.microsoft.com/office/drawing/2014/main" id="{C137CD57-D39C-4EF5-A699-4052B224B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24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valo marrom na grama&#10;&#10;Descrição gerada automaticamente com confiança média">
            <a:extLst>
              <a:ext uri="{FF2B5EF4-FFF2-40B4-BE49-F238E27FC236}">
                <a16:creationId xmlns:a16="http://schemas.microsoft.com/office/drawing/2014/main" id="{63513AE8-2485-40E1-BABC-665C73BF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8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trips/>
      </p:transition>
    </mc:Choice>
    <mc:Fallback xmlns="">
      <p:transition spd="slow" advTm="2000">
        <p:strips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relógio, escuro, grande, luz&#10;&#10;Descrição gerada automaticamente">
            <a:extLst>
              <a:ext uri="{FF2B5EF4-FFF2-40B4-BE49-F238E27FC236}">
                <a16:creationId xmlns:a16="http://schemas.microsoft.com/office/drawing/2014/main" id="{0CE8BC74-AD60-4D06-883C-CC4C1007CD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" t="2055" r="1341" b="2055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7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blinds dir="vert"/>
      </p:transition>
    </mc:Choice>
    <mc:Fallback xmlns="">
      <p:transition spd="slow" advTm="2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rro em floresta&#10;&#10;Descrição gerada automaticamente">
            <a:extLst>
              <a:ext uri="{FF2B5EF4-FFF2-40B4-BE49-F238E27FC236}">
                <a16:creationId xmlns:a16="http://schemas.microsoft.com/office/drawing/2014/main" id="{22502DF8-5F95-4CCF-A2BB-CFCCFC041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463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origami" invX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com vestido florido&#10;&#10;Descrição gerada automaticamente">
            <a:extLst>
              <a:ext uri="{FF2B5EF4-FFF2-40B4-BE49-F238E27FC236}">
                <a16:creationId xmlns:a16="http://schemas.microsoft.com/office/drawing/2014/main" id="{F42BF54E-2BA8-42A5-9EB3-8A42D31D02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1" b="941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9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rro molhado na beira da água&#10;&#10;Descrição gerada automaticamente">
            <a:extLst>
              <a:ext uri="{FF2B5EF4-FFF2-40B4-BE49-F238E27FC236}">
                <a16:creationId xmlns:a16="http://schemas.microsoft.com/office/drawing/2014/main" id="{8C886482-1FCA-4BD7-A85B-0E09A40F1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6957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8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lanta com flores rosas&#10;&#10;Descrição gerada automaticamente">
            <a:extLst>
              <a:ext uri="{FF2B5EF4-FFF2-40B4-BE49-F238E27FC236}">
                <a16:creationId xmlns:a16="http://schemas.microsoft.com/office/drawing/2014/main" id="{6B44B4E0-78DC-4C3F-9BF9-4EE2A48E7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402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fracture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valo andando na beira da água&#10;&#10;Descrição gerada automaticamente com confiança média">
            <a:extLst>
              <a:ext uri="{FF2B5EF4-FFF2-40B4-BE49-F238E27FC236}">
                <a16:creationId xmlns:a16="http://schemas.microsoft.com/office/drawing/2014/main" id="{7AC2B117-82B2-4DEC-8A97-7C645F51A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37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pessoa, ao ar livre, vestuário, menina&#10;&#10;Descrição gerada automaticamente">
            <a:extLst>
              <a:ext uri="{FF2B5EF4-FFF2-40B4-BE49-F238E27FC236}">
                <a16:creationId xmlns:a16="http://schemas.microsoft.com/office/drawing/2014/main" id="{F792A368-A01C-45DD-BE7B-2034B7504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6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Gato com olhos verdes&#10;&#10;Descrição gerada automaticamente">
            <a:extLst>
              <a:ext uri="{FF2B5EF4-FFF2-40B4-BE49-F238E27FC236}">
                <a16:creationId xmlns:a16="http://schemas.microsoft.com/office/drawing/2014/main" id="{7BEF2488-DBE7-44B6-8B04-1580420B1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8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Água com montanhas ao fundo&#10;&#10;Descrição gerada automaticamente">
            <a:extLst>
              <a:ext uri="{FF2B5EF4-FFF2-40B4-BE49-F238E27FC236}">
                <a16:creationId xmlns:a16="http://schemas.microsoft.com/office/drawing/2014/main" id="{2C1252F4-F408-4498-B894-7475EC2C6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1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warp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esa, comida, pequeno, bolo&#10;&#10;Descrição gerada automaticamente">
            <a:extLst>
              <a:ext uri="{FF2B5EF4-FFF2-40B4-BE49-F238E27FC236}">
                <a16:creationId xmlns:a16="http://schemas.microsoft.com/office/drawing/2014/main" id="{A2E8A226-BFA0-4720-88A9-4E4F9D15C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/>
      </p:transition>
    </mc:Choice>
    <mc:Fallback xmlns="">
      <p:transition spd="slow" advTm="2000">
        <p:push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Gato com olhos verdes&#10;&#10;Descrição gerada automaticamente">
            <a:extLst>
              <a:ext uri="{FF2B5EF4-FFF2-40B4-BE49-F238E27FC236}">
                <a16:creationId xmlns:a16="http://schemas.microsoft.com/office/drawing/2014/main" id="{AC4EBF95-66C8-4EDC-9CCC-C3A1D7B33E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4" b="29016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14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trips dir="ld"/>
      </p:transition>
    </mc:Choice>
    <mc:Fallback xmlns="">
      <p:transition spd="slow" advTm="2000">
        <p:strips dir="l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AB926498-F067-4461-B89F-59BA901B22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" b="2002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16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pessoa, ao ar livre, fogo, frente&#10;&#10;Descrição gerada automaticamente">
            <a:extLst>
              <a:ext uri="{FF2B5EF4-FFF2-40B4-BE49-F238E27FC236}">
                <a16:creationId xmlns:a16="http://schemas.microsoft.com/office/drawing/2014/main" id="{5A189CA6-57E7-47B2-9C67-CCAC5B785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2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C5507F7D-84BF-4A3F-A71D-0D6949381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C54D82B-12BF-4ED7-BBE2-9B5CC930A8C5}"/>
              </a:ext>
            </a:extLst>
          </p:cNvPr>
          <p:cNvSpPr txBox="1"/>
          <p:nvPr/>
        </p:nvSpPr>
        <p:spPr>
          <a:xfrm>
            <a:off x="1900435" y="1124847"/>
            <a:ext cx="534312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Música: Celine Dion-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I’m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Alive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87911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fallOver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54</Words>
  <Application>Microsoft Office PowerPoint</Application>
  <PresentationFormat>Apresentação na tela (16:9)</PresentationFormat>
  <Paragraphs>10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Euphorigenic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2021-07-15T04:05:21Z</dcterms:created>
  <dcterms:modified xsi:type="dcterms:W3CDTF">2021-07-19T23:04:50Z</dcterms:modified>
</cp:coreProperties>
</file>