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61" r:id="rId3"/>
    <p:sldId id="258" r:id="rId4"/>
    <p:sldId id="262" r:id="rId5"/>
    <p:sldId id="268" r:id="rId6"/>
    <p:sldId id="263" r:id="rId7"/>
    <p:sldId id="266" r:id="rId8"/>
    <p:sldId id="265" r:id="rId9"/>
    <p:sldId id="267" r:id="rId10"/>
    <p:sldId id="260" r:id="rId11"/>
    <p:sldId id="264" r:id="rId12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BCC8-777E-4DF0-AAD7-1F418C4658EC}" type="datetimeFigureOut">
              <a:rPr lang="pt-BR" smtClean="0"/>
              <a:t>02/11/2019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CBA48-4278-42F0-8232-6274FD0E83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2899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BCC8-777E-4DF0-AAD7-1F418C4658EC}" type="datetimeFigureOut">
              <a:rPr lang="pt-BR" smtClean="0"/>
              <a:t>02/11/2019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CBA48-4278-42F0-8232-6274FD0E83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3624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BCC8-777E-4DF0-AAD7-1F418C4658EC}" type="datetimeFigureOut">
              <a:rPr lang="pt-BR" smtClean="0"/>
              <a:t>02/11/2019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CBA48-4278-42F0-8232-6274FD0E83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7694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BCC8-777E-4DF0-AAD7-1F418C4658EC}" type="datetimeFigureOut">
              <a:rPr lang="pt-BR" smtClean="0"/>
              <a:t>02/11/2019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CBA48-4278-42F0-8232-6274FD0E83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8093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BCC8-777E-4DF0-AAD7-1F418C4658EC}" type="datetimeFigureOut">
              <a:rPr lang="pt-BR" smtClean="0"/>
              <a:t>02/11/2019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CBA48-4278-42F0-8232-6274FD0E83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87344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BCC8-777E-4DF0-AAD7-1F418C4658EC}" type="datetimeFigureOut">
              <a:rPr lang="pt-BR" smtClean="0"/>
              <a:t>02/11/2019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CBA48-4278-42F0-8232-6274FD0E83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54937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BCC8-777E-4DF0-AAD7-1F418C4658EC}" type="datetimeFigureOut">
              <a:rPr lang="pt-BR" smtClean="0"/>
              <a:t>02/11/2019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CBA48-4278-42F0-8232-6274FD0E83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77639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BCC8-777E-4DF0-AAD7-1F418C4658EC}" type="datetimeFigureOut">
              <a:rPr lang="pt-BR" smtClean="0"/>
              <a:t>02/11/2019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CBA48-4278-42F0-8232-6274FD0E83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80620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BCC8-777E-4DF0-AAD7-1F418C4658EC}" type="datetimeFigureOut">
              <a:rPr lang="pt-BR" smtClean="0"/>
              <a:t>02/11/2019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CBA48-4278-42F0-8232-6274FD0E83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0913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BCC8-777E-4DF0-AAD7-1F418C4658EC}" type="datetimeFigureOut">
              <a:rPr lang="pt-BR" smtClean="0"/>
              <a:t>02/11/2019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CBA48-4278-42F0-8232-6274FD0E83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4511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BCC8-777E-4DF0-AAD7-1F418C4658EC}" type="datetimeFigureOut">
              <a:rPr lang="pt-BR" smtClean="0"/>
              <a:t>02/11/2019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CBA48-4278-42F0-8232-6274FD0E83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1756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ADBCC8-777E-4DF0-AAD7-1F418C4658EC}" type="datetimeFigureOut">
              <a:rPr lang="pt-BR" smtClean="0"/>
              <a:t>02/11/2019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4CBA48-4278-42F0-8232-6274FD0E83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7859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Francis Goya   Rann na mona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10638" y="24420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435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1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23014" y="603116"/>
            <a:ext cx="4148986" cy="119650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Palavras</a:t>
            </a:r>
            <a:endParaRPr lang="pt-BR" sz="5400" b="1" cap="none" spc="0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706375" y="2898025"/>
            <a:ext cx="358226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  <a:endParaRPr lang="pt-BR" sz="5400" b="1" cap="none" spc="0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4843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656" y="369651"/>
            <a:ext cx="8219872" cy="443581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59128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restig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76615" y="1391055"/>
            <a:ext cx="437491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as palavras fossem flores,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atirássemos ao vento,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ouvíamos tanto lamento,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nem havia gente a sofrer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 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9993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pull/>
      </p:transition>
    </mc:Choice>
    <mc:Fallback>
      <p:transition spd="slow" advTm="10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204" y="330740"/>
            <a:ext cx="7996136" cy="454281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25334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-82385" y="1371600"/>
            <a:ext cx="5745484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Palavras, não as leva o vento...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tempo certo, podem ser de alento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conforme o modo e o tom de as dizer,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humilham, se não houver contento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nos trazem muito sofrer.</a:t>
            </a:r>
          </a:p>
        </p:txBody>
      </p:sp>
    </p:spTree>
    <p:extLst>
      <p:ext uri="{BB962C8B-B14F-4D97-AF65-F5344CB8AC3E}">
        <p14:creationId xmlns:p14="http://schemas.microsoft.com/office/powerpoint/2010/main" val="3243026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387" y="262647"/>
            <a:ext cx="8015592" cy="46011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43805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dir="d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13153" y="1040859"/>
            <a:ext cx="4839786" cy="32932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Algumas, nos dão alegria, 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outras, muita desilusão...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as que causam a dor da alma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nos dilaceram o coração! </a:t>
            </a:r>
          </a:p>
          <a:p>
            <a:pPr algn="ctr"/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Direitos 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reservados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</a:p>
        </p:txBody>
      </p:sp>
    </p:spTree>
    <p:extLst>
      <p:ext uri="{BB962C8B-B14F-4D97-AF65-F5344CB8AC3E}">
        <p14:creationId xmlns:p14="http://schemas.microsoft.com/office/powerpoint/2010/main" val="524004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111" y="155642"/>
            <a:ext cx="8035046" cy="462063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47116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245139" y="4776281"/>
            <a:ext cx="15661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177064" y="4783377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0539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-82114" y="350195"/>
            <a:ext cx="6072495" cy="46474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Laura Lopes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Francis Goya-</a:t>
            </a:r>
            <a:r>
              <a:rPr lang="pt-BR" sz="28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Rann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na Mona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8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3862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11000">
        <p15:prstTrans prst="fallOver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131</TotalTime>
  <Words>132</Words>
  <Application>Microsoft Office PowerPoint</Application>
  <PresentationFormat>Apresentação na tela (16:9)</PresentationFormat>
  <Paragraphs>29</Paragraphs>
  <Slides>11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12</cp:revision>
  <dcterms:created xsi:type="dcterms:W3CDTF">2019-11-02T18:38:49Z</dcterms:created>
  <dcterms:modified xsi:type="dcterms:W3CDTF">2019-11-03T01:32:53Z</dcterms:modified>
</cp:coreProperties>
</file>