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59" r:id="rId6"/>
    <p:sldId id="263" r:id="rId7"/>
    <p:sldId id="260" r:id="rId8"/>
    <p:sldId id="264" r:id="rId9"/>
    <p:sldId id="261" r:id="rId10"/>
    <p:sldId id="266" r:id="rId11"/>
    <p:sldId id="267" r:id="rId12"/>
    <p:sldId id="265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54" autoAdjust="0"/>
  </p:normalViewPr>
  <p:slideViewPr>
    <p:cSldViewPr snapToGrid="0">
      <p:cViewPr varScale="1">
        <p:scale>
          <a:sx n="90" d="100"/>
          <a:sy n="90" d="100"/>
        </p:scale>
        <p:origin x="2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840C-AD83-4CC2-A05A-391EFD42505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22DB9-858D-4FFA-B980-79CBBC1D8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3900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840C-AD83-4CC2-A05A-391EFD42505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22DB9-858D-4FFA-B980-79CBBC1D8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0438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840C-AD83-4CC2-A05A-391EFD42505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22DB9-858D-4FFA-B980-79CBBC1D8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3786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840C-AD83-4CC2-A05A-391EFD42505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22DB9-858D-4FFA-B980-79CBBC1D8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0566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840C-AD83-4CC2-A05A-391EFD42505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22DB9-858D-4FFA-B980-79CBBC1D8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1720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840C-AD83-4CC2-A05A-391EFD42505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22DB9-858D-4FFA-B980-79CBBC1D8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3209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840C-AD83-4CC2-A05A-391EFD42505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22DB9-858D-4FFA-B980-79CBBC1D8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504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840C-AD83-4CC2-A05A-391EFD42505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22DB9-858D-4FFA-B980-79CBBC1D8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4966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840C-AD83-4CC2-A05A-391EFD42505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22DB9-858D-4FFA-B980-79CBBC1D8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0775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840C-AD83-4CC2-A05A-391EFD42505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22DB9-858D-4FFA-B980-79CBBC1D8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4389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840C-AD83-4CC2-A05A-391EFD42505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22DB9-858D-4FFA-B980-79CBBC1D8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6915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9840C-AD83-4CC2-A05A-391EFD42505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22DB9-858D-4FFA-B980-79CBBC1D8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0682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DEA0A83-EDB4-4A89-1829-48C9D2E54F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0-Ernesto Cortazar -  Dancing on the Clouds - INSTRUMENTAL">
            <a:hlinkClick r:id="" action="ppaction://media"/>
            <a:extLst>
              <a:ext uri="{FF2B5EF4-FFF2-40B4-BE49-F238E27FC236}">
                <a16:creationId xmlns:a16="http://schemas.microsoft.com/office/drawing/2014/main" id="{8703C256-FA7D-D455-F5E6-CE991CF20D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32121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492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EE102B-A95F-7662-71AC-7AF5A91E8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49" y="-2000250"/>
            <a:ext cx="5143499" cy="914400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57D81F3-D54D-3845-6770-C2FEA5721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7EC10A3-6C9D-58B2-866A-03C2CE6041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97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EE102B-A95F-7662-71AC-7AF5A91E88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55" b="6655"/>
          <a:stretch/>
        </p:blipFill>
        <p:spPr>
          <a:xfrm rot="5400000">
            <a:off x="2000249" y="-2000250"/>
            <a:ext cx="5143499" cy="914400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C7DEB1B-1E42-94BA-1B87-2AF28A6DD5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C791156-A345-142B-BD16-71673BB8F56B}"/>
              </a:ext>
            </a:extLst>
          </p:cNvPr>
          <p:cNvSpPr/>
          <p:nvPr/>
        </p:nvSpPr>
        <p:spPr>
          <a:xfrm>
            <a:off x="3125412" y="1006263"/>
            <a:ext cx="236154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80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CAB97C1-3E5B-A769-D058-E3D5E7A5129A}"/>
              </a:ext>
            </a:extLst>
          </p:cNvPr>
          <p:cNvSpPr/>
          <p:nvPr/>
        </p:nvSpPr>
        <p:spPr>
          <a:xfrm>
            <a:off x="2520559" y="3527350"/>
            <a:ext cx="248857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E6621DF0-0ADF-E667-9FCD-71776958F3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9153" y="0"/>
            <a:ext cx="387265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87654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pull dir="ru"/>
      </p:transition>
    </mc:Choice>
    <mc:Fallback>
      <p:transition spd="slow" advTm="8000">
        <p:pull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EE102B-A95F-7662-71AC-7AF5A91E8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49" y="-2000250"/>
            <a:ext cx="5143499" cy="914400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57D81F3-D54D-3845-6770-C2FEA5721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1941836-48D6-21F5-3A77-1B3C4378C5B3}"/>
              </a:ext>
            </a:extLst>
          </p:cNvPr>
          <p:cNvSpPr txBox="1"/>
          <p:nvPr/>
        </p:nvSpPr>
        <p:spPr>
          <a:xfrm>
            <a:off x="1401899" y="1294477"/>
            <a:ext cx="634019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varanda aprecio as montanhas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lindas e tão distantes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ao mesmo tempo, tão perto.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Assim… é você no meu coração!</a:t>
            </a:r>
          </a:p>
        </p:txBody>
      </p:sp>
    </p:spTree>
    <p:extLst>
      <p:ext uri="{BB962C8B-B14F-4D97-AF65-F5344CB8AC3E}">
        <p14:creationId xmlns:p14="http://schemas.microsoft.com/office/powerpoint/2010/main" val="303451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drape"/>
      </p:transition>
    </mc:Choice>
    <mc:Fallback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EE102B-A95F-7662-71AC-7AF5A91E88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55" b="6655"/>
          <a:stretch/>
        </p:blipFill>
        <p:spPr>
          <a:xfrm rot="5400000">
            <a:off x="2000249" y="-2000250"/>
            <a:ext cx="5143499" cy="914400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C7DEB1B-1E42-94BA-1B87-2AF28A6DD5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3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8BA6BA9-9322-BEF1-353B-ECFAA88E2E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56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EE102B-A95F-7662-71AC-7AF5A91E8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49" y="-2000250"/>
            <a:ext cx="5143499" cy="914400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57D81F3-D54D-3845-6770-C2FEA5721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E54AAAE-EBFC-4274-07C6-97A9E67DF01A}"/>
              </a:ext>
            </a:extLst>
          </p:cNvPr>
          <p:cNvSpPr txBox="1"/>
          <p:nvPr/>
        </p:nvSpPr>
        <p:spPr>
          <a:xfrm>
            <a:off x="1305719" y="1311683"/>
            <a:ext cx="653255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chuva que cai deixa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cheiro de terra molhada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Aroma de saudade de um tempo ido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não volta mais</a:t>
            </a:r>
          </a:p>
        </p:txBody>
      </p:sp>
    </p:spTree>
    <p:extLst>
      <p:ext uri="{BB962C8B-B14F-4D97-AF65-F5344CB8AC3E}">
        <p14:creationId xmlns:p14="http://schemas.microsoft.com/office/powerpoint/2010/main" val="520327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EE102B-A95F-7662-71AC-7AF5A91E88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55" b="6655"/>
          <a:stretch/>
        </p:blipFill>
        <p:spPr>
          <a:xfrm rot="5400000">
            <a:off x="2000249" y="-2000250"/>
            <a:ext cx="5143499" cy="914400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C7DEB1B-1E42-94BA-1B87-2AF28A6DD5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A2C59B0-5491-7E56-6480-5E29348E38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133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heel spokes="1"/>
      </p:transition>
    </mc:Choice>
    <mc:Fallback>
      <p:transition spd="slow" advTm="2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EE102B-A95F-7662-71AC-7AF5A91E8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49" y="-2000250"/>
            <a:ext cx="5143499" cy="914400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57D81F3-D54D-3845-6770-C2FEA5721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0C22F2A-6726-E3AD-0020-AFC6557E7E83}"/>
              </a:ext>
            </a:extLst>
          </p:cNvPr>
          <p:cNvSpPr txBox="1"/>
          <p:nvPr/>
        </p:nvSpPr>
        <p:spPr>
          <a:xfrm>
            <a:off x="1594260" y="1477925"/>
            <a:ext cx="595547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 … passo meus dias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pandemia que não tem fim,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esperança num futuro incerto.</a:t>
            </a:r>
          </a:p>
        </p:txBody>
      </p:sp>
    </p:spTree>
    <p:extLst>
      <p:ext uri="{BB962C8B-B14F-4D97-AF65-F5344CB8AC3E}">
        <p14:creationId xmlns:p14="http://schemas.microsoft.com/office/powerpoint/2010/main" val="1842128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EE102B-A95F-7662-71AC-7AF5A91E88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55" b="6655"/>
          <a:stretch/>
        </p:blipFill>
        <p:spPr>
          <a:xfrm rot="5400000">
            <a:off x="2000249" y="-2000250"/>
            <a:ext cx="5143499" cy="914400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C7DEB1B-1E42-94BA-1B87-2AF28A6DD5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5C8090B-7AD5-521A-2E85-2C6A8498CD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256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honeycomb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EE102B-A95F-7662-71AC-7AF5A91E8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49" y="-2000250"/>
            <a:ext cx="5143499" cy="914400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57D81F3-D54D-3845-6770-C2FEA5721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A1DE3F8-D07D-E5E7-58FF-DB0F7AC3BD0C}"/>
              </a:ext>
            </a:extLst>
          </p:cNvPr>
          <p:cNvSpPr txBox="1"/>
          <p:nvPr/>
        </p:nvSpPr>
        <p:spPr>
          <a:xfrm>
            <a:off x="787147" y="1348207"/>
            <a:ext cx="7569700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Cuidando dos meus amores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Numa alegria nostálgica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Assim… continuo com meus sussurros…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20/01/23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962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EE102B-A95F-7662-71AC-7AF5A91E88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55" b="6655"/>
          <a:stretch/>
        </p:blipFill>
        <p:spPr>
          <a:xfrm rot="5400000">
            <a:off x="2000249" y="-2000250"/>
            <a:ext cx="5143499" cy="914400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C7DEB1B-1E42-94BA-1B87-2AF28A6DD5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2B04E40-755C-EA49-9A79-D3032E5B5E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796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warp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1EE102B-A95F-7662-71AC-7AF5A91E8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49" y="-2000250"/>
            <a:ext cx="5143499" cy="914400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57D81F3-D54D-3845-6770-C2FEA5721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1" y="3467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D48D1C6-392D-024F-8F5B-A24AD4562E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64" y="316872"/>
            <a:ext cx="2842787" cy="279752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2B263DA-8929-BC11-D20D-5DA636A111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916" y="492565"/>
            <a:ext cx="2399171" cy="24242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552A2677-30EA-681A-27D5-A2AF20CA1691}"/>
              </a:ext>
            </a:extLst>
          </p:cNvPr>
          <p:cNvSpPr txBox="1"/>
          <p:nvPr/>
        </p:nvSpPr>
        <p:spPr>
          <a:xfrm>
            <a:off x="2798795" y="863590"/>
            <a:ext cx="5700600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</a:p>
          <a:p>
            <a:pPr algn="ctr"/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Ernesto </a:t>
            </a:r>
            <a:r>
              <a:rPr lang="pt-BR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Cortazar</a:t>
            </a:r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-Dancing </a:t>
            </a:r>
            <a:r>
              <a:rPr lang="pt-BR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</a:t>
            </a:r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The  Clouds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http://www.youtube.com/c/CleoniceMenegattGoelzer</a:t>
            </a:r>
            <a:endParaRPr lang="pt-BR" sz="2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425DEFD8-F1D1-DCF0-65C4-0BD801F786FB}"/>
              </a:ext>
            </a:extLst>
          </p:cNvPr>
          <p:cNvSpPr txBox="1"/>
          <p:nvPr/>
        </p:nvSpPr>
        <p:spPr>
          <a:xfrm>
            <a:off x="1403498" y="3534127"/>
            <a:ext cx="35125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726868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cover dir="r"/>
      </p:transition>
    </mc:Choice>
    <mc:Fallback>
      <p:transition spd="slow" advTm="13000">
        <p:cover dir="r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248</TotalTime>
  <Words>141</Words>
  <Application>Microsoft Office PowerPoint</Application>
  <PresentationFormat>Apresentação na tela (16:9)</PresentationFormat>
  <Paragraphs>28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7</cp:revision>
  <dcterms:created xsi:type="dcterms:W3CDTF">2023-09-07T19:24:40Z</dcterms:created>
  <dcterms:modified xsi:type="dcterms:W3CDTF">2023-09-16T19:47:54Z</dcterms:modified>
</cp:coreProperties>
</file>