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4" r:id="rId4"/>
    <p:sldId id="260" r:id="rId5"/>
    <p:sldId id="265" r:id="rId6"/>
    <p:sldId id="261" r:id="rId7"/>
    <p:sldId id="266" r:id="rId8"/>
    <p:sldId id="259" r:id="rId9"/>
    <p:sldId id="267" r:id="rId10"/>
    <p:sldId id="262" r:id="rId11"/>
    <p:sldId id="268" r:id="rId12"/>
    <p:sldId id="257" r:id="rId13"/>
    <p:sldId id="263" r:id="rId1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DBB027-FB4D-C36E-4057-1F37727E16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E6823FE-2C66-2995-048A-1B0F604E29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C184EBA-C226-B3BE-C18B-1F769040E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0BA5B-55B6-428E-BD04-E62E8761D483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C31A518-419A-4B82-BF34-0E290B02B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A22A897-E834-CC22-2A43-A25001E21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8657-2622-476B-B6D8-C1CD363C1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3518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08A3CE-CD8F-6D1D-A3DD-D53F3A7AE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B77E3D4-A4E6-40BD-1B01-10CA877C10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A2EB184-8D3D-8B86-0B7A-60CFFEB0F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0BA5B-55B6-428E-BD04-E62E8761D483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4FFD60D-1E1F-118D-4117-6A3DDF1B4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4050611-4202-12BC-F16B-F067A6F09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8657-2622-476B-B6D8-C1CD363C1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8332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2D0FDE-C9D7-581B-C7CB-3E5C69100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0906201-6415-8629-2337-7ECA7A3A39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79BD7A2-6AB2-289C-988D-64F7D84E3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0BA5B-55B6-428E-BD04-E62E8761D483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E0939BC-BA69-7686-43B3-2908E9D62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5FB3735-DAED-ED4F-1F1B-76B779002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8657-2622-476B-B6D8-C1CD363C1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4248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C85219-1232-17FC-EC4E-19BCFC379A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F5EC706-D8B9-FA8B-E146-01931B6DAD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5803254F-DD0D-9684-3212-62C8E0767C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B6CAFE2-4263-9427-A783-74D587145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0BA5B-55B6-428E-BD04-E62E8761D483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9DB0AFB-A241-1796-C605-D5AF3973B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B229E00-EE91-8DE8-0B9A-F15D2A9B1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8657-2622-476B-B6D8-C1CD363C1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9708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DF7B66-E1B1-317D-80E8-247E573A5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8DAAD56-E0A4-0860-BBA8-B90E029CB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29BDD8D7-8972-7C21-A728-C8D132979C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429FEB4-EE17-C2AD-FF1B-259B622BC8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27109BA6-F607-88DC-DE4A-58AEBC60ED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A3E8E437-DCE5-4A26-BC7F-2B2B483D4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0BA5B-55B6-428E-BD04-E62E8761D483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ECE2632B-0458-9BF4-342D-2797FBDBB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B3893157-DDA7-3267-69B4-10BDE2F40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8657-2622-476B-B6D8-C1CD363C1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6417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790C0E-9E4D-F9C8-0525-FF44E2A1B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0D34ECCA-D4C8-C169-6B94-D9DF7EC62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0BA5B-55B6-428E-BD04-E62E8761D483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9F961BE8-956C-7D7A-4D6F-A778B2790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3F8C91E8-3899-9D58-36C8-04666D669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8657-2622-476B-B6D8-C1CD363C1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819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59B93CEC-CC35-7AA6-C26E-B8CB29CDB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0BA5B-55B6-428E-BD04-E62E8761D483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3EE5CBFC-43EB-BB3E-99BF-4E60F4532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6D7150F2-FB86-EB80-D449-54BE0D7DE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8657-2622-476B-B6D8-C1CD363C1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8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E20798-4F3F-0DDB-4DB8-DB78E58B7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C72D0FD-7AA7-8193-98B9-EB1273D42C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0F1FBDEC-116E-560B-9435-1B25B1C457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02E7834-48FF-A5DE-CA7F-C43533624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0BA5B-55B6-428E-BD04-E62E8761D483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BF2A159A-BEDF-14F2-4DD4-498956D47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41FFC27-A9B4-06C5-3611-2F74CC1CB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8657-2622-476B-B6D8-C1CD363C1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494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BEC963-9189-2548-8DD0-B6F8F61201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04CC3030-D2E5-AE08-382D-8F718641E6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D3AF750E-BB0A-0BD1-3FD8-818AF0A07A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D970858B-926F-E4BB-A76F-A3F509964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0BA5B-55B6-428E-BD04-E62E8761D483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7FCDCFB9-8DED-37D0-4DE7-D6DCF273B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30DCA22-FC8D-13AF-3D9A-E8EFE7071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8657-2622-476B-B6D8-C1CD363C1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4551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5E55BF-6C88-6F47-91EF-3A6F6E444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73F867A-17BF-32FD-EFDD-4705E3F47B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A1EAD4B-AC1E-B069-E8AB-CE798666B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0BA5B-55B6-428E-BD04-E62E8761D483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69812E5-BBB3-8DE1-6862-27C7C7242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D4863F4-A781-A714-EF35-FD2028868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8657-2622-476B-B6D8-C1CD363C1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501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7C96306-03D8-631A-CE54-DED8472704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0C4D4AE4-EC3E-E09F-A951-3DFC41DD88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5EEC7A9-8553-FEA6-99AA-0B4D4D8A2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0BA5B-55B6-428E-BD04-E62E8761D483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60C3B4B-267F-A5E7-808F-AFE6EAAC8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D537983-E2C5-765F-088B-EF71A9A62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B8657-2622-476B-B6D8-C1CD363C1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760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6D23D1A3-D6FB-11FE-F241-8F6D7BAC6E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2CC019C-E068-1354-4809-1E7EB490E6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D96EEBA-68CC-21C9-4B06-5CF487DD1D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0BA5B-55B6-428E-BD04-E62E8761D483}" type="datetimeFigureOut">
              <a:rPr lang="pt-BR" smtClean="0"/>
              <a:t>14/07/2024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F7AB3F3-8EAD-4CCB-6186-72CF0C4787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F45302B-E411-5AF0-ADDA-882B21D51B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B8657-2622-476B-B6D8-C1CD363C1E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456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066BF28-33D6-7F2D-DE8F-DD7AD08670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GIOVANNI MARRADI -Silent Cry">
            <a:hlinkClick r:id="" action="ppaction://media"/>
            <a:extLst>
              <a:ext uri="{FF2B5EF4-FFF2-40B4-BE49-F238E27FC236}">
                <a16:creationId xmlns:a16="http://schemas.microsoft.com/office/drawing/2014/main" id="{417F4551-0EBC-5334-A256-C12E65A24B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467730" y="36587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18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CC885F0-FFF8-C761-445D-77D10322FB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DF9633E8-803B-083D-D178-5A9DD803AD45}"/>
              </a:ext>
            </a:extLst>
          </p:cNvPr>
          <p:cNvSpPr/>
          <p:nvPr/>
        </p:nvSpPr>
        <p:spPr>
          <a:xfrm>
            <a:off x="4079037" y="618979"/>
            <a:ext cx="4033926" cy="201966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9525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Confiança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B63C89A6-F1F1-EF70-C3C0-96DC2E5418C6}"/>
              </a:ext>
            </a:extLst>
          </p:cNvPr>
          <p:cNvSpPr/>
          <p:nvPr/>
        </p:nvSpPr>
        <p:spPr>
          <a:xfrm>
            <a:off x="2069934" y="2967335"/>
            <a:ext cx="805214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9525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Alfredo dos Santos Mendes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EA34BD2C-FD44-2AF8-C34E-ED64BAC1D65A}"/>
              </a:ext>
            </a:extLst>
          </p:cNvPr>
          <p:cNvSpPr/>
          <p:nvPr/>
        </p:nvSpPr>
        <p:spPr>
          <a:xfrm>
            <a:off x="661181" y="4431323"/>
            <a:ext cx="1842868" cy="42108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9525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16/09/2021</a:t>
            </a:r>
          </a:p>
        </p:txBody>
      </p:sp>
    </p:spTree>
    <p:extLst>
      <p:ext uri="{BB962C8B-B14F-4D97-AF65-F5344CB8AC3E}">
        <p14:creationId xmlns:p14="http://schemas.microsoft.com/office/powerpoint/2010/main" val="1685596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066BF28-33D6-7F2D-DE8F-DD7AD08670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4986378-C1B6-136D-BCC2-2A48233FEE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181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ircle/>
      </p:transition>
    </mc:Choice>
    <mc:Fallback>
      <p:transition spd="slow" advTm="2000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CC885F0-FFF8-C761-445D-77D10322FB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A2EFFA1-195B-02F8-7100-11A62101B29D}"/>
              </a:ext>
            </a:extLst>
          </p:cNvPr>
          <p:cNvSpPr txBox="1"/>
          <p:nvPr/>
        </p:nvSpPr>
        <p:spPr>
          <a:xfrm>
            <a:off x="1424902" y="914400"/>
            <a:ext cx="8626465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Há muito que perdi a esperança,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bom senso que o mundo volte a ter.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Só vejo a Terra aos poucos perecer,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Oferecendo a morte, como herança.</a:t>
            </a:r>
          </a:p>
        </p:txBody>
      </p:sp>
    </p:spTree>
    <p:extLst>
      <p:ext uri="{BB962C8B-B14F-4D97-AF65-F5344CB8AC3E}">
        <p14:creationId xmlns:p14="http://schemas.microsoft.com/office/powerpoint/2010/main" val="3116011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randomBar dir="vert"/>
      </p:transition>
    </mc:Choice>
    <mc:Fallback>
      <p:transition spd="slow" advTm="10000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066BF28-33D6-7F2D-DE8F-DD7AD08670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2B03B5F-F32A-82E7-AE23-FE8C3178F3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529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CC885F0-FFF8-C761-445D-77D10322FB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13AD530-0DF6-D877-88F6-FFF027932F94}"/>
              </a:ext>
            </a:extLst>
          </p:cNvPr>
          <p:cNvSpPr txBox="1"/>
          <p:nvPr/>
        </p:nvSpPr>
        <p:spPr>
          <a:xfrm>
            <a:off x="1886648" y="773723"/>
            <a:ext cx="7629589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Apenas encontramos abastança,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fome, na tristeza, no sofrer.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 já sinto meu corpo fenecer…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Perdi no ser humano a confiança!</a:t>
            </a:r>
          </a:p>
        </p:txBody>
      </p:sp>
    </p:spTree>
    <p:extLst>
      <p:ext uri="{BB962C8B-B14F-4D97-AF65-F5344CB8AC3E}">
        <p14:creationId xmlns:p14="http://schemas.microsoft.com/office/powerpoint/2010/main" val="311919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randomBar dir="vert"/>
      </p:transition>
    </mc:Choice>
    <mc:Fallback xmlns="">
      <p:transition spd="slow" advTm="10000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066BF28-33D6-7F2D-DE8F-DD7AD08670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8C36B9E-0A3E-B6B2-EEBB-6557EEDA5E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20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ld"/>
      </p:transition>
    </mc:Choice>
    <mc:Fallback>
      <p:transition spd="slow" advTm="3000">
        <p:pull dir="ld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CC885F0-FFF8-C761-445D-77D10322FB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7D3EFB7-D8D3-76F6-553B-EB2526ECD007}"/>
              </a:ext>
            </a:extLst>
          </p:cNvPr>
          <p:cNvSpPr txBox="1"/>
          <p:nvPr/>
        </p:nvSpPr>
        <p:spPr>
          <a:xfrm>
            <a:off x="1488809" y="1477107"/>
            <a:ext cx="9214382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Confiança que antes nos foi dada!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teríamos vida subjugada,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sim um poço fundo de abundância!</a:t>
            </a:r>
          </a:p>
        </p:txBody>
      </p:sp>
    </p:spTree>
    <p:extLst>
      <p:ext uri="{BB962C8B-B14F-4D97-AF65-F5344CB8AC3E}">
        <p14:creationId xmlns:p14="http://schemas.microsoft.com/office/powerpoint/2010/main" val="99845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randomBar dir="vert"/>
      </p:transition>
    </mc:Choice>
    <mc:Fallback xmlns="">
      <p:transition spd="slow" advTm="8000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066BF28-33D6-7F2D-DE8F-DD7AD08670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43E49BC-BE7B-C12F-6300-10979EC591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44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flip dir="r"/>
      </p:transition>
    </mc:Choice>
    <mc:Fallback xmlns=""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CC885F0-FFF8-C761-445D-77D10322FB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FD20903E-221A-0F64-89B1-DB3A6064EA8D}"/>
              </a:ext>
            </a:extLst>
          </p:cNvPr>
          <p:cNvSpPr txBox="1"/>
          <p:nvPr/>
        </p:nvSpPr>
        <p:spPr>
          <a:xfrm>
            <a:off x="1123869" y="1420837"/>
            <a:ext cx="9944262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Porém, tudo ruiu à nossa volta!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Apenas conservamos a revolta,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termos dado ao mundo: CONFIANÇA!</a:t>
            </a:r>
          </a:p>
        </p:txBody>
      </p:sp>
    </p:spTree>
    <p:extLst>
      <p:ext uri="{BB962C8B-B14F-4D97-AF65-F5344CB8AC3E}">
        <p14:creationId xmlns:p14="http://schemas.microsoft.com/office/powerpoint/2010/main" val="162669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randomBar dir="vert"/>
      </p:transition>
    </mc:Choice>
    <mc:Fallback xmlns="">
      <p:transition spd="slow" advTm="8000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066BF28-33D6-7F2D-DE8F-DD7AD08670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F4740BC-2FCC-5A05-473A-C94B9BBA53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42E15B0-B3FE-667E-16AC-AEF2644FB9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41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wheel spokes="1"/>
      </p:transition>
    </mc:Choice>
    <mc:Fallback xmlns="">
      <p:transition spd="slow" advTm="3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8C377B8F-BAA7-05CC-8E57-D0F8EE62FB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24FD6CB4-0543-A710-DBFB-92A9ABB04053}"/>
              </a:ext>
            </a:extLst>
          </p:cNvPr>
          <p:cNvSpPr txBox="1"/>
          <p:nvPr/>
        </p:nvSpPr>
        <p:spPr>
          <a:xfrm>
            <a:off x="1041009" y="0"/>
            <a:ext cx="46976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Alfredo dos Santos Mendes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8C113402-6EC3-7455-7754-639FC79F6D14}"/>
              </a:ext>
            </a:extLst>
          </p:cNvPr>
          <p:cNvSpPr txBox="1"/>
          <p:nvPr/>
        </p:nvSpPr>
        <p:spPr>
          <a:xfrm>
            <a:off x="7258929" y="0"/>
            <a:ext cx="25314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191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4000">
        <p15:prstTrans prst="airplane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CC885F0-FFF8-C761-445D-77D10322FB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1E20A45-0F1C-2004-126F-1E6D4232E178}"/>
              </a:ext>
            </a:extLst>
          </p:cNvPr>
          <p:cNvSpPr txBox="1"/>
          <p:nvPr/>
        </p:nvSpPr>
        <p:spPr>
          <a:xfrm>
            <a:off x="1074849" y="464234"/>
            <a:ext cx="9759403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Alfredo dos Santos Mendes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600" b="1" dirty="0" err="1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6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30466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indow dir="vert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160</Words>
  <Application>Microsoft Office PowerPoint</Application>
  <PresentationFormat>Widescreen</PresentationFormat>
  <Paragraphs>27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MV Boli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2024-06-28T21:39:00Z</dcterms:created>
  <dcterms:modified xsi:type="dcterms:W3CDTF">2024-07-14T22:10:10Z</dcterms:modified>
</cp:coreProperties>
</file>