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64" r:id="rId3"/>
    <p:sldId id="269" r:id="rId4"/>
    <p:sldId id="260" r:id="rId5"/>
    <p:sldId id="270" r:id="rId6"/>
    <p:sldId id="265" r:id="rId7"/>
    <p:sldId id="271" r:id="rId8"/>
    <p:sldId id="266" r:id="rId9"/>
    <p:sldId id="272" r:id="rId10"/>
    <p:sldId id="267" r:id="rId11"/>
    <p:sldId id="263" r:id="rId12"/>
    <p:sldId id="261" r:id="rId13"/>
    <p:sldId id="262" r:id="rId14"/>
    <p:sldId id="268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8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06AD1-6F55-49B8-BD45-B9630D37B1DB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72E9B1-15A6-4BAD-988C-6044EAC61D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771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4966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8940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840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3621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7055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4782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6226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3770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4781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5895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672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alpha val="6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C6896-67A1-4699-A118-4125FBDA9CA0}" type="datetimeFigureOut">
              <a:rPr lang="pt-BR" smtClean="0"/>
              <a:t>12/09/2021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7D294-9D06-4CFC-A41D-47874D9F0D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2427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BF218C71-3B1D-4D37-9746-EA9DF3AA76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1-RichardClaydermanACommeAmour[1]-[AudioTrimmer.com]">
            <a:hlinkClick r:id="" action="ppaction://media"/>
            <a:extLst>
              <a:ext uri="{FF2B5EF4-FFF2-40B4-BE49-F238E27FC236}">
                <a16:creationId xmlns:a16="http://schemas.microsoft.com/office/drawing/2014/main" id="{B435FB35-FAD9-49AD-94F1-F844F17205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219200" y="23530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5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ao ar livre, circuito, tábua, água&#10;&#10;Descrição gerada automaticamente">
            <a:extLst>
              <a:ext uri="{FF2B5EF4-FFF2-40B4-BE49-F238E27FC236}">
                <a16:creationId xmlns:a16="http://schemas.microsoft.com/office/drawing/2014/main" id="{D8F57875-1AD3-4F96-BFCB-D480E9EB9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Desenho de rosto de pessoa visto de perto&#10;&#10;Descrição gerada automaticamente com confiança média">
            <a:extLst>
              <a:ext uri="{FF2B5EF4-FFF2-40B4-BE49-F238E27FC236}">
                <a16:creationId xmlns:a16="http://schemas.microsoft.com/office/drawing/2014/main" id="{10A535D7-702D-4688-9FF1-820DA1CF01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4" y="0"/>
            <a:ext cx="3423642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00B75BF4-5D7D-4191-83B3-DD771CFCDDD4}"/>
              </a:ext>
            </a:extLst>
          </p:cNvPr>
          <p:cNvSpPr/>
          <p:nvPr/>
        </p:nvSpPr>
        <p:spPr>
          <a:xfrm>
            <a:off x="3982031" y="783704"/>
            <a:ext cx="3302990" cy="12360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Invasão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AA4B3343-E539-4D2E-88F5-0A5EE5F72A40}"/>
              </a:ext>
            </a:extLst>
          </p:cNvPr>
          <p:cNvSpPr/>
          <p:nvPr/>
        </p:nvSpPr>
        <p:spPr>
          <a:xfrm>
            <a:off x="4258897" y="2924001"/>
            <a:ext cx="302612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Marcia Portella</a:t>
            </a:r>
          </a:p>
        </p:txBody>
      </p:sp>
    </p:spTree>
    <p:extLst>
      <p:ext uri="{BB962C8B-B14F-4D97-AF65-F5344CB8AC3E}">
        <p14:creationId xmlns:p14="http://schemas.microsoft.com/office/powerpoint/2010/main" val="3389195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Mulher em frente a água&#10;&#10;Descrição gerada automaticamente com confiança baixa">
            <a:extLst>
              <a:ext uri="{FF2B5EF4-FFF2-40B4-BE49-F238E27FC236}">
                <a16:creationId xmlns:a16="http://schemas.microsoft.com/office/drawing/2014/main" id="{E23E9E2A-76ED-4565-9EFD-E24A4F9BE8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608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wind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ao ar livre, circuito, tábua, água&#10;&#10;Descrição gerada automaticamente">
            <a:extLst>
              <a:ext uri="{FF2B5EF4-FFF2-40B4-BE49-F238E27FC236}">
                <a16:creationId xmlns:a16="http://schemas.microsoft.com/office/drawing/2014/main" id="{D8F57875-1AD3-4F96-BFCB-D480E9EB9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 descr="Uma imagem contendo água, graffiti&#10;&#10;Descrição gerada automaticamente">
            <a:extLst>
              <a:ext uri="{FF2B5EF4-FFF2-40B4-BE49-F238E27FC236}">
                <a16:creationId xmlns:a16="http://schemas.microsoft.com/office/drawing/2014/main" id="{3134B1F3-A106-452D-93C4-84A2B2DB8C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F58B87D0-78F9-4101-8C14-EF567BEEB42A}"/>
              </a:ext>
            </a:extLst>
          </p:cNvPr>
          <p:cNvSpPr txBox="1"/>
          <p:nvPr/>
        </p:nvSpPr>
        <p:spPr>
          <a:xfrm>
            <a:off x="3862880" y="1694587"/>
            <a:ext cx="446583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Invadiu minha vida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um vento parecido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o hálito das fúrias.</a:t>
            </a:r>
          </a:p>
        </p:txBody>
      </p:sp>
    </p:spTree>
    <p:extLst>
      <p:ext uri="{BB962C8B-B14F-4D97-AF65-F5344CB8AC3E}">
        <p14:creationId xmlns:p14="http://schemas.microsoft.com/office/powerpoint/2010/main" val="422226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cover/>
      </p:transition>
    </mc:Choice>
    <mc:Fallback xmlns="">
      <p:transition spd="slow" advTm="7000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Pessoa posando para foto em frente a água&#10;&#10;Descrição gerada automaticamente com confiança média">
            <a:extLst>
              <a:ext uri="{FF2B5EF4-FFF2-40B4-BE49-F238E27FC236}">
                <a16:creationId xmlns:a16="http://schemas.microsoft.com/office/drawing/2014/main" id="{8EB72258-9235-4433-A761-3C5A834FF2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21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ao ar livre, circuito, tábua, água&#10;&#10;Descrição gerada automaticamente">
            <a:extLst>
              <a:ext uri="{FF2B5EF4-FFF2-40B4-BE49-F238E27FC236}">
                <a16:creationId xmlns:a16="http://schemas.microsoft.com/office/drawing/2014/main" id="{D8F57875-1AD3-4F96-BFCB-D480E9EB9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 descr="Uma imagem contendo água, graffiti&#10;&#10;Descrição gerada automaticamente">
            <a:extLst>
              <a:ext uri="{FF2B5EF4-FFF2-40B4-BE49-F238E27FC236}">
                <a16:creationId xmlns:a16="http://schemas.microsoft.com/office/drawing/2014/main" id="{3134B1F3-A106-452D-93C4-84A2B2DB8C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3EDED08-A8CD-4D6A-BB70-35507D9E62B9}"/>
              </a:ext>
            </a:extLst>
          </p:cNvPr>
          <p:cNvSpPr txBox="1"/>
          <p:nvPr/>
        </p:nvSpPr>
        <p:spPr>
          <a:xfrm>
            <a:off x="4062252" y="1547446"/>
            <a:ext cx="421461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Mudou meu nome.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Rasgou meu endereço.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Apagou meus dias...</a:t>
            </a:r>
          </a:p>
        </p:txBody>
      </p:sp>
    </p:spTree>
    <p:extLst>
      <p:ext uri="{BB962C8B-B14F-4D97-AF65-F5344CB8AC3E}">
        <p14:creationId xmlns:p14="http://schemas.microsoft.com/office/powerpoint/2010/main" val="369335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push dir="u"/>
      </p:transition>
    </mc:Choice>
    <mc:Fallback xmlns="">
      <p:transition spd="slow" advTm="7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natureza, água, pequeno, deitado&#10;&#10;Descrição gerada automaticamente">
            <a:extLst>
              <a:ext uri="{FF2B5EF4-FFF2-40B4-BE49-F238E27FC236}">
                <a16:creationId xmlns:a16="http://schemas.microsoft.com/office/drawing/2014/main" id="{76138105-1CAB-4C13-9439-F396BEAF76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0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ao ar livre, circuito, tábua, água&#10;&#10;Descrição gerada automaticamente">
            <a:extLst>
              <a:ext uri="{FF2B5EF4-FFF2-40B4-BE49-F238E27FC236}">
                <a16:creationId xmlns:a16="http://schemas.microsoft.com/office/drawing/2014/main" id="{D8F57875-1AD3-4F96-BFCB-D480E9EB9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 descr="Uma imagem contendo água, graffiti&#10;&#10;Descrição gerada automaticamente">
            <a:extLst>
              <a:ext uri="{FF2B5EF4-FFF2-40B4-BE49-F238E27FC236}">
                <a16:creationId xmlns:a16="http://schemas.microsoft.com/office/drawing/2014/main" id="{3134B1F3-A106-452D-93C4-84A2B2DB8C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92EA2FA-CFAA-4909-8F77-0F050A0279C9}"/>
              </a:ext>
            </a:extLst>
          </p:cNvPr>
          <p:cNvSpPr txBox="1"/>
          <p:nvPr/>
        </p:nvSpPr>
        <p:spPr>
          <a:xfrm>
            <a:off x="3562664" y="1587639"/>
            <a:ext cx="506100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Faminto devorou meus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segredos, meus poemas,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 razão meu silêncio...</a:t>
            </a:r>
          </a:p>
        </p:txBody>
      </p:sp>
    </p:spTree>
    <p:extLst>
      <p:ext uri="{BB962C8B-B14F-4D97-AF65-F5344CB8AC3E}">
        <p14:creationId xmlns:p14="http://schemas.microsoft.com/office/powerpoint/2010/main" val="39739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push dir="d"/>
      </p:transition>
    </mc:Choice>
    <mc:Fallback xmlns="">
      <p:transition spd="slow" advTm="7000">
        <p:push dir="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água, pequeno, natação, surfando&#10;&#10;Descrição gerada automaticamente">
            <a:extLst>
              <a:ext uri="{FF2B5EF4-FFF2-40B4-BE49-F238E27FC236}">
                <a16:creationId xmlns:a16="http://schemas.microsoft.com/office/drawing/2014/main" id="{8D72C95C-3577-4E13-881F-273DEADB03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24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ao ar livre, circuito, tábua, água&#10;&#10;Descrição gerada automaticamente">
            <a:extLst>
              <a:ext uri="{FF2B5EF4-FFF2-40B4-BE49-F238E27FC236}">
                <a16:creationId xmlns:a16="http://schemas.microsoft.com/office/drawing/2014/main" id="{D8F57875-1AD3-4F96-BFCB-D480E9EB9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 descr="Uma imagem contendo água, graffiti&#10;&#10;Descrição gerada automaticamente">
            <a:extLst>
              <a:ext uri="{FF2B5EF4-FFF2-40B4-BE49-F238E27FC236}">
                <a16:creationId xmlns:a16="http://schemas.microsoft.com/office/drawing/2014/main" id="{3134B1F3-A106-452D-93C4-84A2B2DB8C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EA8B30B-1B8A-4FC5-BDBA-1414EC3809A5}"/>
              </a:ext>
            </a:extLst>
          </p:cNvPr>
          <p:cNvSpPr txBox="1"/>
          <p:nvPr/>
        </p:nvSpPr>
        <p:spPr>
          <a:xfrm>
            <a:off x="3577653" y="1024932"/>
            <a:ext cx="506100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Desfolhou-me em versos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Melancólicos...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Soltou os alinhavos que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Prendiam à minha história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Fez da poetisa poesia...</a:t>
            </a:r>
          </a:p>
        </p:txBody>
      </p:sp>
    </p:spTree>
    <p:extLst>
      <p:ext uri="{BB962C8B-B14F-4D97-AF65-F5344CB8AC3E}">
        <p14:creationId xmlns:p14="http://schemas.microsoft.com/office/powerpoint/2010/main" val="375186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push dir="r"/>
      </p:transition>
    </mc:Choice>
    <mc:Fallback xmlns="">
      <p:transition spd="slow" advTm="12000">
        <p:push dir="r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Menina com flor na mesa&#10;&#10;Descrição gerada automaticamente com confiança baixa">
            <a:extLst>
              <a:ext uri="{FF2B5EF4-FFF2-40B4-BE49-F238E27FC236}">
                <a16:creationId xmlns:a16="http://schemas.microsoft.com/office/drawing/2014/main" id="{62DA1D72-7D29-4AF0-9C4F-1502E1065F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27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Uma imagem contendo objeto, circuito&#10;&#10;Descrição gerada automaticamente">
            <a:extLst>
              <a:ext uri="{FF2B5EF4-FFF2-40B4-BE49-F238E27FC236}">
                <a16:creationId xmlns:a16="http://schemas.microsoft.com/office/drawing/2014/main" id="{689633A9-4379-47C7-BF6B-087F74EE00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 descr="Uma imagem contendo objeto, porta-retrato, tapete&#10;&#10;Descrição gerada automaticamente">
            <a:extLst>
              <a:ext uri="{FF2B5EF4-FFF2-40B4-BE49-F238E27FC236}">
                <a16:creationId xmlns:a16="http://schemas.microsoft.com/office/drawing/2014/main" id="{1575A6C4-ABE0-4731-BEA5-7E8B669F76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9569D05-7523-442D-ADCA-C0264C6252AA}"/>
              </a:ext>
            </a:extLst>
          </p:cNvPr>
          <p:cNvSpPr txBox="1"/>
          <p:nvPr/>
        </p:nvSpPr>
        <p:spPr>
          <a:xfrm>
            <a:off x="1303106" y="4626316"/>
            <a:ext cx="2313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Medium" panose="02040604050005020304" pitchFamily="18" charset="0"/>
              </a:rPr>
              <a:t>Marcia Portella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3B13BBF-F937-4D47-913A-41939A1A2A6C}"/>
              </a:ext>
            </a:extLst>
          </p:cNvPr>
          <p:cNvSpPr txBox="1"/>
          <p:nvPr/>
        </p:nvSpPr>
        <p:spPr>
          <a:xfrm>
            <a:off x="5644972" y="4626317"/>
            <a:ext cx="2195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Medium" panose="02040604050005020304" pitchFamily="18" charset="0"/>
              </a:rPr>
              <a:t>Cléo </a:t>
            </a:r>
            <a:r>
              <a:rPr lang="pt-BR" sz="24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Medium" panose="02040604050005020304" pitchFamily="18" charset="0"/>
              </a:rPr>
              <a:t>Menegatt</a:t>
            </a:r>
            <a:endParaRPr lang="pt-BR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Medium" panose="020406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60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caixa&#10;&#10;Descrição gerada automaticamente">
            <a:extLst>
              <a:ext uri="{FF2B5EF4-FFF2-40B4-BE49-F238E27FC236}">
                <a16:creationId xmlns:a16="http://schemas.microsoft.com/office/drawing/2014/main" id="{D30E9666-A6DB-45B7-A528-3C056D4E23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28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window dir="vert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árvore, água&#10;&#10;Descrição gerada automaticamente">
            <a:extLst>
              <a:ext uri="{FF2B5EF4-FFF2-40B4-BE49-F238E27FC236}">
                <a16:creationId xmlns:a16="http://schemas.microsoft.com/office/drawing/2014/main" id="{FAC9505F-2D00-4BBA-A84E-AD0D7891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ao ar livre, circuito, tábua, água&#10;&#10;Descrição gerada automaticamente">
            <a:extLst>
              <a:ext uri="{FF2B5EF4-FFF2-40B4-BE49-F238E27FC236}">
                <a16:creationId xmlns:a16="http://schemas.microsoft.com/office/drawing/2014/main" id="{D8F57875-1AD3-4F96-BFCB-D480E9EB9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 descr="Uma imagem contendo água, graffiti&#10;&#10;Descrição gerada automaticamente">
            <a:extLst>
              <a:ext uri="{FF2B5EF4-FFF2-40B4-BE49-F238E27FC236}">
                <a16:creationId xmlns:a16="http://schemas.microsoft.com/office/drawing/2014/main" id="{3134B1F3-A106-452D-93C4-84A2B2DB8C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3E4CE09-86B9-42FD-8693-B0E3A9E21089}"/>
              </a:ext>
            </a:extLst>
          </p:cNvPr>
          <p:cNvSpPr txBox="1"/>
          <p:nvPr/>
        </p:nvSpPr>
        <p:spPr>
          <a:xfrm>
            <a:off x="3112447" y="884255"/>
            <a:ext cx="5523435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Marcia Portella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20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Clayderman-A</a:t>
            </a: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Comme</a:t>
            </a: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Amour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sz="2000" dirty="0"/>
          </a:p>
          <a:p>
            <a:endParaRPr lang="pt-BR" sz="20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897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:push dir="u"/>
      </p:transition>
    </mc:Choice>
    <mc:Fallback xmlns="">
      <p:transition spd="slow" advTm="15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118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Amasis MT Pro Medium</vt:lpstr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2021-09-11T00:07:35Z</dcterms:created>
  <dcterms:modified xsi:type="dcterms:W3CDTF">2021-09-13T01:40:27Z</dcterms:modified>
</cp:coreProperties>
</file>