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2" r:id="rId2"/>
    <p:sldId id="273" r:id="rId3"/>
    <p:sldId id="281" r:id="rId4"/>
    <p:sldId id="257" r:id="rId5"/>
    <p:sldId id="258" r:id="rId6"/>
    <p:sldId id="259" r:id="rId7"/>
    <p:sldId id="276" r:id="rId8"/>
    <p:sldId id="260" r:id="rId9"/>
    <p:sldId id="261" r:id="rId10"/>
    <p:sldId id="262" r:id="rId11"/>
    <p:sldId id="263" r:id="rId12"/>
    <p:sldId id="264" r:id="rId13"/>
    <p:sldId id="271" r:id="rId14"/>
    <p:sldId id="266" r:id="rId15"/>
    <p:sldId id="267" r:id="rId16"/>
    <p:sldId id="275" r:id="rId17"/>
    <p:sldId id="269" r:id="rId18"/>
    <p:sldId id="270" r:id="rId19"/>
    <p:sldId id="272" r:id="rId20"/>
    <p:sldId id="274" r:id="rId21"/>
    <p:sldId id="277" r:id="rId22"/>
    <p:sldId id="278" r:id="rId23"/>
    <p:sldId id="280" r:id="rId24"/>
  </p:sldIdLst>
  <p:sldSz cx="9144000" cy="5143500" type="screen16x9"/>
  <p:notesSz cx="6858000" cy="9144000"/>
  <p:defaultTextStyle>
    <a:defPPr>
      <a:defRPr lang="pt-BR"/>
    </a:defPPr>
    <a:lvl1pPr marL="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1pPr>
    <a:lvl2pPr marL="3429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2pPr>
    <a:lvl3pPr marL="6858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3pPr>
    <a:lvl4pPr marL="10287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4pPr>
    <a:lvl5pPr marL="13716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5pPr>
    <a:lvl6pPr marL="17145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6pPr>
    <a:lvl7pPr marL="20574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7pPr>
    <a:lvl8pPr marL="24003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8pPr>
    <a:lvl9pPr marL="2743200" algn="l" defTabSz="685800" rtl="0" eaLnBrk="1" latinLnBrk="0" hangingPunct="1">
      <a:defRPr sz="135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966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98" d="100"/>
          <a:sy n="98" d="100"/>
        </p:scale>
        <p:origin x="600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43000" y="841772"/>
            <a:ext cx="6858000" cy="17907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2701528"/>
            <a:ext cx="6858000" cy="124182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701078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291668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282304"/>
            <a:ext cx="7886700" cy="2139553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3442098"/>
            <a:ext cx="7886700" cy="1125140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9455268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369219"/>
            <a:ext cx="3886200" cy="3263504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34121900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273844"/>
            <a:ext cx="7886700" cy="994172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260872"/>
            <a:ext cx="3868340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1878806"/>
            <a:ext cx="3868340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260872"/>
            <a:ext cx="3887391" cy="617934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1878806"/>
            <a:ext cx="3887391" cy="276344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60275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82682739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3115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740569"/>
            <a:ext cx="4629150" cy="3655219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900059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42900"/>
            <a:ext cx="2949178" cy="120015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740569"/>
            <a:ext cx="4629150" cy="3655219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pt-BR" smtClean="0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1543050"/>
            <a:ext cx="2949178" cy="2858691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16406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044795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273844"/>
            <a:ext cx="1971675" cy="4358879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273844"/>
            <a:ext cx="5800725" cy="4358879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62850849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>
            <a:alpha val="66000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273844"/>
            <a:ext cx="7886700" cy="99417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369219"/>
            <a:ext cx="7886700" cy="326350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33F517-EC0E-495B-BD7F-66E9A2CFA857}" type="datetimeFigureOut">
              <a:rPr lang="pt-BR" smtClean="0"/>
              <a:t>25/02/2018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4767263"/>
            <a:ext cx="30861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4767263"/>
            <a:ext cx="20574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A035F7E-1FAB-47AB-B87F-D137F45E8373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63819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6" Type="http://schemas.openxmlformats.org/officeDocument/2006/relationships/image" Target="../media/image3.png"/><Relationship Id="rId5" Type="http://schemas.openxmlformats.org/officeDocument/2006/relationships/image" Target="../media/image2.jp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987" y="0"/>
            <a:ext cx="4078014" cy="5143500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5" name="CaixaDeTexto 4"/>
          <p:cNvSpPr txBox="1"/>
          <p:nvPr/>
        </p:nvSpPr>
        <p:spPr>
          <a:xfrm>
            <a:off x="657093" y="1634247"/>
            <a:ext cx="4630628" cy="224676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"Estou fazendo a minha parte :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Te esperar ...</a:t>
            </a: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Faça a sua : Chegue !!!"</a:t>
            </a:r>
          </a:p>
          <a:p>
            <a:pPr algn="ctr"/>
            <a:endParaRPr lang="pt-BR" sz="28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8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Caio F. Abreu</a:t>
            </a:r>
          </a:p>
        </p:txBody>
      </p:sp>
      <p:pic>
        <p:nvPicPr>
          <p:cNvPr id="4" name="O que dizer de você -  Banda OutroEu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-752272" y="226695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498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750" advTm="1000"/>
    </mc:Choice>
    <mc:Fallback xmlns="">
      <p:transition spd="slow" advTm="10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25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500"/>
                            </p:stCondLst>
                            <p:childTnLst>
                              <p:par>
                                <p:cTn id="13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2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750"/>
                            </p:stCondLst>
                            <p:childTnLst>
                              <p:par>
                                <p:cTn id="17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25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3000"/>
                            </p:stCondLst>
                            <p:childTnLst>
                              <p:par>
                                <p:cTn id="21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6000"/>
                            </p:stCondLst>
                            <p:childTnLst>
                              <p:par>
                                <p:cTn id="2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3">
                <p:cTn id="2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99841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4000">
        <p:circle/>
      </p:transition>
    </mc:Choice>
    <mc:Fallback xmlns="">
      <p:transition spd="slow" advTm="4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5987" y="0"/>
            <a:ext cx="4078014" cy="5143500"/>
          </a:xfrm>
          <a:prstGeom prst="rect">
            <a:avLst/>
          </a:prstGeom>
          <a:effectLst>
            <a:softEdge rad="609600"/>
          </a:effectLst>
        </p:spPr>
      </p:pic>
      <p:sp>
        <p:nvSpPr>
          <p:cNvPr id="4" name="Retângulo 3"/>
          <p:cNvSpPr/>
          <p:nvPr/>
        </p:nvSpPr>
        <p:spPr>
          <a:xfrm>
            <a:off x="683652" y="1117864"/>
            <a:ext cx="4481736" cy="923330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Inflate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 Que Dizer de Você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  <p:sp>
        <p:nvSpPr>
          <p:cNvPr id="5" name="Retângulo 4"/>
          <p:cNvSpPr/>
          <p:nvPr/>
        </p:nvSpPr>
        <p:spPr>
          <a:xfrm>
            <a:off x="1702499" y="2961663"/>
            <a:ext cx="2692280" cy="630683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CanDown">
              <a:avLst/>
            </a:prstTxWarp>
            <a:spAutoFit/>
            <a:scene3d>
              <a:camera prst="orthographicFront"/>
              <a:lightRig rig="harsh" dir="t"/>
            </a:scene3d>
            <a:sp3d extrusionH="57150" prstMaterial="matte">
              <a:bevelT w="63500" h="12700" prst="angle"/>
              <a:contourClr>
                <a:schemeClr val="bg1">
                  <a:lumMod val="65000"/>
                </a:schemeClr>
              </a:contourClr>
            </a:sp3d>
          </a:bodyPr>
          <a:lstStyle/>
          <a:p>
            <a:pPr algn="ctr"/>
            <a:r>
              <a:rPr lang="pt-BR" sz="5400" b="1" cap="none" spc="0" dirty="0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5400" b="1" cap="none" spc="0" dirty="0" err="1" smtClean="0">
                <a:ln>
                  <a:solidFill>
                    <a:schemeClr val="accent4">
                      <a:lumMod val="75000"/>
                    </a:schemeClr>
                  </a:solidFill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5400" b="1" cap="none" spc="0" dirty="0">
              <a:ln>
                <a:solidFill>
                  <a:schemeClr val="accent4">
                    <a:lumMod val="75000"/>
                  </a:schemeClr>
                </a:solidFill>
              </a:ln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6191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6000">
        <p14:prism/>
      </p:transition>
    </mc:Choice>
    <mc:Fallback xmlns="">
      <p:transition spd="slow" advTm="6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75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750"/>
                            </p:stCondLst>
                            <p:childTnLst>
                              <p:par>
                                <p:cTn id="11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2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5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2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290435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pull dir="u"/>
      </p:transition>
    </mc:Choice>
    <mc:Fallback>
      <p:transition spd="slow" advTm="3000">
        <p:pull dir="u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92967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32293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wedge/>
      </p:transition>
    </mc:Choice>
    <mc:Fallback>
      <p:transition spd="slow" advTm="3000">
        <p:wedg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m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41" t="19208" r="1341" b="19208"/>
          <a:stretch/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9537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randomBar dir="vert"/>
      </p:transition>
    </mc:Choice>
    <mc:Fallback>
      <p:transition spd="slow" advTm="2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7218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d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16044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conveyor dir="l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56928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2000">
        <p:blinds dir="vert"/>
      </p:transition>
    </mc:Choice>
    <mc:Fallback>
      <p:transition spd="slow" advTm="2000">
        <p:blinds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278406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 dir="u"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86226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reveal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1277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circle/>
      </p:transition>
    </mc:Choice>
    <mc:Fallback xmlns=""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227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14:pan dir="u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75633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rippl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998608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3000">
        <p15:prstTrans prst="pageCurlDouble"/>
      </p:transition>
    </mc:Choice>
    <mc:Fallback xmlns=""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143449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split orient="vert"/>
      </p:transition>
    </mc:Choice>
    <mc:Fallback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975847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14:prism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1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85927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fade/>
      </p:transition>
    </mc:Choice>
    <mc:Fallback>
      <p:transition spd="slow" advTm="3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35764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randomBar dir="vert"/>
      </p:transition>
    </mc:Choice>
    <mc:Fallback>
      <p:transition spd="slow" advTm="3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16069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000" advTm="3000">
        <p:circle/>
      </p:transition>
    </mc:Choice>
    <mc:Fallback>
      <p:transition spd="slow" advTm="3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m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6716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 advTm="3000">
        <p:split orient="vert"/>
      </p:transition>
    </mc:Choice>
    <mc:Fallback xmlns="">
      <p:transition spd="slow" advTm="3000">
        <p:split orient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939862" y="31750"/>
            <a:ext cx="4204138" cy="5080000"/>
          </a:xfrm>
          <a:prstGeom prst="rect">
            <a:avLst/>
          </a:prstGeom>
          <a:effectLst>
            <a:softEdge rad="635000"/>
          </a:effectLst>
        </p:spPr>
      </p:pic>
      <p:sp>
        <p:nvSpPr>
          <p:cNvPr id="4" name="CaixaDeTexto 3"/>
          <p:cNvSpPr txBox="1"/>
          <p:nvPr/>
        </p:nvSpPr>
        <p:spPr>
          <a:xfrm>
            <a:off x="358098" y="650935"/>
            <a:ext cx="5772029" cy="452431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Imagens: Internet e Acervo Pessoal</a:t>
            </a: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Música: O que Dizer de Você-Banda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OutroEu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www.pinterest.com/</a:t>
            </a:r>
            <a:r>
              <a:rPr lang="pt-BR" sz="2400" b="1" dirty="0" err="1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cleonicemenegat</a:t>
            </a:r>
            <a:r>
              <a:rPr lang="pt-BR" sz="2400" b="1" dirty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/vídeos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Canal no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Youtube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: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👇</a:t>
            </a:r>
          </a:p>
          <a:p>
            <a:pPr algn="ctr"/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Cleonice </a:t>
            </a:r>
            <a:r>
              <a:rPr lang="pt-BR" sz="2400" b="1" dirty="0" err="1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r>
              <a:rPr lang="pt-BR" sz="2400" b="1" dirty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Goelzer</a:t>
            </a:r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Criação, Formatação e Edição:</a:t>
            </a: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Cléo </a:t>
            </a:r>
            <a:r>
              <a:rPr lang="pt-BR" sz="2400" b="1" dirty="0" err="1" smtClean="0">
                <a:solidFill>
                  <a:schemeClr val="accent2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Menegatt</a:t>
            </a:r>
            <a:endParaRPr lang="pt-BR" sz="2400" b="1" dirty="0" smtClean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r>
              <a:rPr lang="pt-BR" sz="2400" b="1" dirty="0" smtClean="0">
                <a:solidFill>
                  <a:schemeClr val="accent6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cript MT Bold" panose="03040602040607080904" pitchFamily="66" charset="0"/>
              </a:rPr>
              <a:t>cmenegatt2016@gmail.com</a:t>
            </a:r>
            <a:endParaRPr lang="pt-BR" sz="2400" b="1" dirty="0">
              <a:solidFill>
                <a:schemeClr val="accent6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  <a:p>
            <a:pPr algn="ctr"/>
            <a:endParaRPr lang="pt-BR" sz="2400" b="1" dirty="0">
              <a:solidFill>
                <a:schemeClr val="accent2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cript MT Bold" panose="030406020406070809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914165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5000" advTm="12000">
        <p15:prstTrans prst="drape"/>
      </p:transition>
    </mc:Choice>
    <mc:Fallback>
      <p:transition spd="slow" advTm="12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93</TotalTime>
  <Words>59</Words>
  <Application>Microsoft Office PowerPoint</Application>
  <PresentationFormat>Apresentação na tela (16:9)</PresentationFormat>
  <Paragraphs>17</Paragraphs>
  <Slides>23</Slides>
  <Notes>0</Notes>
  <HiddenSlides>0</HiddenSlides>
  <MMClips>1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23</vt:i4>
      </vt:variant>
    </vt:vector>
  </HeadingPairs>
  <TitlesOfParts>
    <vt:vector size="28" baseType="lpstr">
      <vt:lpstr>Arial</vt:lpstr>
      <vt:lpstr>Calibri</vt:lpstr>
      <vt:lpstr>Calibri Light</vt:lpstr>
      <vt:lpstr>Script MT Bold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user</dc:creator>
  <cp:lastModifiedBy>user</cp:lastModifiedBy>
  <cp:revision>12</cp:revision>
  <dcterms:created xsi:type="dcterms:W3CDTF">2018-02-23T23:13:46Z</dcterms:created>
  <dcterms:modified xsi:type="dcterms:W3CDTF">2018-02-25T23:26:48Z</dcterms:modified>
</cp:coreProperties>
</file>