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66" r:id="rId4"/>
    <p:sldId id="259" r:id="rId5"/>
    <p:sldId id="257" r:id="rId6"/>
    <p:sldId id="274" r:id="rId7"/>
    <p:sldId id="260" r:id="rId8"/>
    <p:sldId id="267" r:id="rId9"/>
    <p:sldId id="261" r:id="rId10"/>
    <p:sldId id="276" r:id="rId11"/>
    <p:sldId id="262" r:id="rId12"/>
    <p:sldId id="275" r:id="rId13"/>
    <p:sldId id="263" r:id="rId14"/>
    <p:sldId id="270" r:id="rId15"/>
    <p:sldId id="264" r:id="rId16"/>
    <p:sldId id="269" r:id="rId17"/>
    <p:sldId id="265" r:id="rId18"/>
    <p:sldId id="268" r:id="rId19"/>
    <p:sldId id="258" r:id="rId20"/>
    <p:sldId id="273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17B0-A86C-44D5-AB0C-12725199283A}" type="datetimeFigureOut">
              <a:rPr lang="pt-BR" smtClean="0"/>
              <a:t>30/08/2020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08C92-B223-4D6D-814F-F0BC80190F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9332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17B0-A86C-44D5-AB0C-12725199283A}" type="datetimeFigureOut">
              <a:rPr lang="pt-BR" smtClean="0"/>
              <a:t>30/08/2020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08C92-B223-4D6D-814F-F0BC80190F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9370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17B0-A86C-44D5-AB0C-12725199283A}" type="datetimeFigureOut">
              <a:rPr lang="pt-BR" smtClean="0"/>
              <a:t>30/08/2020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08C92-B223-4D6D-814F-F0BC80190F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8089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17B0-A86C-44D5-AB0C-12725199283A}" type="datetimeFigureOut">
              <a:rPr lang="pt-BR" smtClean="0"/>
              <a:t>30/08/2020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08C92-B223-4D6D-814F-F0BC80190F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1969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17B0-A86C-44D5-AB0C-12725199283A}" type="datetimeFigureOut">
              <a:rPr lang="pt-BR" smtClean="0"/>
              <a:t>30/08/2020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08C92-B223-4D6D-814F-F0BC80190F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9169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17B0-A86C-44D5-AB0C-12725199283A}" type="datetimeFigureOut">
              <a:rPr lang="pt-BR" smtClean="0"/>
              <a:t>30/08/2020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08C92-B223-4D6D-814F-F0BC80190F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873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17B0-A86C-44D5-AB0C-12725199283A}" type="datetimeFigureOut">
              <a:rPr lang="pt-BR" smtClean="0"/>
              <a:t>30/08/2020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08C92-B223-4D6D-814F-F0BC80190F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674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17B0-A86C-44D5-AB0C-12725199283A}" type="datetimeFigureOut">
              <a:rPr lang="pt-BR" smtClean="0"/>
              <a:t>30/08/2020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08C92-B223-4D6D-814F-F0BC80190F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1263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17B0-A86C-44D5-AB0C-12725199283A}" type="datetimeFigureOut">
              <a:rPr lang="pt-BR" smtClean="0"/>
              <a:t>30/08/2020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08C92-B223-4D6D-814F-F0BC80190F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240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17B0-A86C-44D5-AB0C-12725199283A}" type="datetimeFigureOut">
              <a:rPr lang="pt-BR" smtClean="0"/>
              <a:t>30/08/2020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08C92-B223-4D6D-814F-F0BC80190F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4127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917B0-A86C-44D5-AB0C-12725199283A}" type="datetimeFigureOut">
              <a:rPr lang="pt-BR" smtClean="0"/>
              <a:t>30/08/2020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08C92-B223-4D6D-814F-F0BC80190F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506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3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917B0-A86C-44D5-AB0C-12725199283A}" type="datetimeFigureOut">
              <a:rPr lang="pt-BR" smtClean="0"/>
              <a:t>30/08/2020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08C92-B223-4D6D-814F-F0BC80190F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2202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água, em pé, homem&#10;&#10;Descrição gerada automaticamente">
            <a:extLst>
              <a:ext uri="{FF2B5EF4-FFF2-40B4-BE49-F238E27FC236}">
                <a16:creationId xmlns:a16="http://schemas.microsoft.com/office/drawing/2014/main" id="{120DAFE7-1E6D-4F59-A79E-62FE5E1539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Bernward Koch - The Treasure">
            <a:hlinkClick r:id="" action="ppaction://media"/>
            <a:extLst>
              <a:ext uri="{FF2B5EF4-FFF2-40B4-BE49-F238E27FC236}">
                <a16:creationId xmlns:a16="http://schemas.microsoft.com/office/drawing/2014/main" id="{E4AAF376-216F-4487-BB88-CF3D4590CC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7701" y="26487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33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cortina&#10;&#10;Descrição gerada automaticamente">
            <a:extLst>
              <a:ext uri="{FF2B5EF4-FFF2-40B4-BE49-F238E27FC236}">
                <a16:creationId xmlns:a16="http://schemas.microsoft.com/office/drawing/2014/main" id="{A0232A47-170F-4BBC-ADC5-DF19902E5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7A6D54E-06C3-481E-8210-76B984FAF49D}"/>
              </a:ext>
            </a:extLst>
          </p:cNvPr>
          <p:cNvSpPr txBox="1"/>
          <p:nvPr/>
        </p:nvSpPr>
        <p:spPr>
          <a:xfrm>
            <a:off x="2297179" y="248037"/>
            <a:ext cx="4549642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Pensamento:</a:t>
            </a:r>
          </a:p>
          <a:p>
            <a:pPr algn="ctr"/>
            <a:r>
              <a:rPr lang="pt-BR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Poeta quando cerra os olhos </a:t>
            </a:r>
          </a:p>
          <a:p>
            <a:pPr algn="ctr"/>
            <a:r>
              <a:rPr lang="pt-BR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sempre, não é o Ser Poeta</a:t>
            </a:r>
          </a:p>
          <a:p>
            <a:pPr algn="ctr"/>
            <a:r>
              <a:rPr lang="pt-BR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morreu. É a sociedade</a:t>
            </a:r>
          </a:p>
          <a:p>
            <a:pPr algn="ctr"/>
            <a:r>
              <a:rPr lang="pt-BR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morre um pouco,</a:t>
            </a:r>
          </a:p>
          <a:p>
            <a:pPr algn="ctr"/>
            <a:r>
              <a:rPr lang="pt-BR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sentir o tanto</a:t>
            </a:r>
          </a:p>
          <a:p>
            <a:pPr algn="ctr"/>
            <a:r>
              <a:rPr lang="pt-BR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perdeu.</a:t>
            </a:r>
          </a:p>
        </p:txBody>
      </p:sp>
      <p:pic>
        <p:nvPicPr>
          <p:cNvPr id="4" name="Imagem 3" descr="Uma imagem contendo pessoa, no interior, menina, segurando&#10;&#10;Descrição gerada automaticamente">
            <a:extLst>
              <a:ext uri="{FF2B5EF4-FFF2-40B4-BE49-F238E27FC236}">
                <a16:creationId xmlns:a16="http://schemas.microsoft.com/office/drawing/2014/main" id="{77D788FA-8E4C-4A82-BB4C-D28D868364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498" y="150725"/>
            <a:ext cx="2297179" cy="25717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A0C5A57-7A0D-4392-AE72-739D7DA42869}"/>
              </a:ext>
            </a:extLst>
          </p:cNvPr>
          <p:cNvSpPr txBox="1"/>
          <p:nvPr/>
        </p:nvSpPr>
        <p:spPr>
          <a:xfrm>
            <a:off x="5005102" y="4082579"/>
            <a:ext cx="313098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8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“Bailarina Das Letras”</a:t>
            </a:r>
          </a:p>
        </p:txBody>
      </p:sp>
    </p:spTree>
    <p:extLst>
      <p:ext uri="{BB962C8B-B14F-4D97-AF65-F5344CB8AC3E}">
        <p14:creationId xmlns:p14="http://schemas.microsoft.com/office/powerpoint/2010/main" val="3376933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tecido&#10;&#10;Descrição gerada automaticamente">
            <a:extLst>
              <a:ext uri="{FF2B5EF4-FFF2-40B4-BE49-F238E27FC236}">
                <a16:creationId xmlns:a16="http://schemas.microsoft.com/office/drawing/2014/main" id="{AD119A7F-E161-49F8-847C-AAA8C487A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no interior, mesa, comida, bolo&#10;&#10;Descrição gerada automaticamente">
            <a:extLst>
              <a:ext uri="{FF2B5EF4-FFF2-40B4-BE49-F238E27FC236}">
                <a16:creationId xmlns:a16="http://schemas.microsoft.com/office/drawing/2014/main" id="{17DBBEED-7306-4B8F-91B1-442D2BA584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659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wind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cortina&#10;&#10;Descrição gerada automaticamente">
            <a:extLst>
              <a:ext uri="{FF2B5EF4-FFF2-40B4-BE49-F238E27FC236}">
                <a16:creationId xmlns:a16="http://schemas.microsoft.com/office/drawing/2014/main" id="{A0232A47-170F-4BBC-ADC5-DF19902E5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Imagem 10" descr="Uma imagem contendo vestuário, pássaro, vestido, colorido&#10;&#10;Descrição gerada automaticamente">
            <a:extLst>
              <a:ext uri="{FF2B5EF4-FFF2-40B4-BE49-F238E27FC236}">
                <a16:creationId xmlns:a16="http://schemas.microsoft.com/office/drawing/2014/main" id="{1260F242-D86E-46F5-974A-386CF8A176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968" y="0"/>
            <a:ext cx="1955032" cy="325838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24C76C0C-CA47-4415-91AF-5F0AF9042B1A}"/>
              </a:ext>
            </a:extLst>
          </p:cNvPr>
          <p:cNvSpPr/>
          <p:nvPr/>
        </p:nvSpPr>
        <p:spPr>
          <a:xfrm>
            <a:off x="2907558" y="1026885"/>
            <a:ext cx="3151598" cy="12046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Beijo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25DA2C02-9B9B-4EE4-BEA1-6EC59E93F971}"/>
              </a:ext>
            </a:extLst>
          </p:cNvPr>
          <p:cNvSpPr/>
          <p:nvPr/>
        </p:nvSpPr>
        <p:spPr>
          <a:xfrm>
            <a:off x="2405610" y="2612709"/>
            <a:ext cx="4537802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5400" b="1" cap="none" spc="0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“Bailarina Das Letras”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47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14:flythrough dir="out" hasBounce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tecido&#10;&#10;Descrição gerada automaticamente">
            <a:extLst>
              <a:ext uri="{FF2B5EF4-FFF2-40B4-BE49-F238E27FC236}">
                <a16:creationId xmlns:a16="http://schemas.microsoft.com/office/drawing/2014/main" id="{AD119A7F-E161-49F8-847C-AAA8C487A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1219A26-B022-41DF-945F-9E9998CBC233}"/>
              </a:ext>
            </a:extLst>
          </p:cNvPr>
          <p:cNvSpPr txBox="1"/>
          <p:nvPr/>
        </p:nvSpPr>
        <p:spPr>
          <a:xfrm>
            <a:off x="1672358" y="863590"/>
            <a:ext cx="298671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...caminha o beijo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 brasa,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batendo apenas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asa... Logo,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flutua suave e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melancólico.</a:t>
            </a:r>
          </a:p>
        </p:txBody>
      </p:sp>
    </p:spTree>
    <p:extLst>
      <p:ext uri="{BB962C8B-B14F-4D97-AF65-F5344CB8AC3E}">
        <p14:creationId xmlns:p14="http://schemas.microsoft.com/office/powerpoint/2010/main" val="2721460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ripple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cortina&#10;&#10;Descrição gerada automaticamente">
            <a:extLst>
              <a:ext uri="{FF2B5EF4-FFF2-40B4-BE49-F238E27FC236}">
                <a16:creationId xmlns:a16="http://schemas.microsoft.com/office/drawing/2014/main" id="{A0232A47-170F-4BBC-ADC5-DF19902E5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deitado, comida, cachorro, homem&#10;&#10;Descrição gerada automaticamente">
            <a:extLst>
              <a:ext uri="{FF2B5EF4-FFF2-40B4-BE49-F238E27FC236}">
                <a16:creationId xmlns:a16="http://schemas.microsoft.com/office/drawing/2014/main" id="{35432AAE-A850-42F8-AE10-33AB6FE658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00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ageCurlSingle"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tecido&#10;&#10;Descrição gerada automaticamente">
            <a:extLst>
              <a:ext uri="{FF2B5EF4-FFF2-40B4-BE49-F238E27FC236}">
                <a16:creationId xmlns:a16="http://schemas.microsoft.com/office/drawing/2014/main" id="{AD119A7F-E161-49F8-847C-AAA8C487A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27B0DF4-3AB4-47EC-B557-54DBE21FF357}"/>
              </a:ext>
            </a:extLst>
          </p:cNvPr>
          <p:cNvSpPr txBox="1"/>
          <p:nvPr/>
        </p:nvSpPr>
        <p:spPr>
          <a:xfrm>
            <a:off x="1741628" y="713433"/>
            <a:ext cx="305724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Verdes olhos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depurados,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qual éter,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evaporam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no horizonte.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saudade galopa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leve, qual gazela.</a:t>
            </a:r>
          </a:p>
        </p:txBody>
      </p:sp>
    </p:spTree>
    <p:extLst>
      <p:ext uri="{BB962C8B-B14F-4D97-AF65-F5344CB8AC3E}">
        <p14:creationId xmlns:p14="http://schemas.microsoft.com/office/powerpoint/2010/main" val="392870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cortina&#10;&#10;Descrição gerada automaticamente">
            <a:extLst>
              <a:ext uri="{FF2B5EF4-FFF2-40B4-BE49-F238E27FC236}">
                <a16:creationId xmlns:a16="http://schemas.microsoft.com/office/drawing/2014/main" id="{A0232A47-170F-4BBC-ADC5-DF19902E5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homem, pedaço, bolo, mesa&#10;&#10;Descrição gerada automaticamente">
            <a:extLst>
              <a:ext uri="{FF2B5EF4-FFF2-40B4-BE49-F238E27FC236}">
                <a16:creationId xmlns:a16="http://schemas.microsoft.com/office/drawing/2014/main" id="{4B116F9E-83EE-462E-BDB6-7853716247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30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tecido&#10;&#10;Descrição gerada automaticamente">
            <a:extLst>
              <a:ext uri="{FF2B5EF4-FFF2-40B4-BE49-F238E27FC236}">
                <a16:creationId xmlns:a16="http://schemas.microsoft.com/office/drawing/2014/main" id="{AD119A7F-E161-49F8-847C-AAA8C487A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CA89F6A-117E-4059-B764-248514FF44FD}"/>
              </a:ext>
            </a:extLst>
          </p:cNvPr>
          <p:cNvSpPr txBox="1"/>
          <p:nvPr/>
        </p:nvSpPr>
        <p:spPr>
          <a:xfrm>
            <a:off x="1451375" y="863590"/>
            <a:ext cx="340830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queima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beijo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lábios febris...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Este, que esqueceste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estarmos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vis-à-vis.</a:t>
            </a:r>
          </a:p>
        </p:txBody>
      </p:sp>
    </p:spTree>
    <p:extLst>
      <p:ext uri="{BB962C8B-B14F-4D97-AF65-F5344CB8AC3E}">
        <p14:creationId xmlns:p14="http://schemas.microsoft.com/office/powerpoint/2010/main" val="996815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cortina&#10;&#10;Descrição gerada automaticamente">
            <a:extLst>
              <a:ext uri="{FF2B5EF4-FFF2-40B4-BE49-F238E27FC236}">
                <a16:creationId xmlns:a16="http://schemas.microsoft.com/office/drawing/2014/main" id="{A0232A47-170F-4BBC-ADC5-DF19902E5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comida&#10;&#10;Descrição gerada automaticamente">
            <a:extLst>
              <a:ext uri="{FF2B5EF4-FFF2-40B4-BE49-F238E27FC236}">
                <a16:creationId xmlns:a16="http://schemas.microsoft.com/office/drawing/2014/main" id="{3B76F0F2-27EC-4F41-90AB-E9EDAA5D4A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67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 isInverted="1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tecido&#10;&#10;Descrição gerada automaticamente">
            <a:extLst>
              <a:ext uri="{FF2B5EF4-FFF2-40B4-BE49-F238E27FC236}">
                <a16:creationId xmlns:a16="http://schemas.microsoft.com/office/drawing/2014/main" id="{AD119A7F-E161-49F8-847C-AAA8C487A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FB26AD9-0A6D-498D-8370-860731D0E135}"/>
              </a:ext>
            </a:extLst>
          </p:cNvPr>
          <p:cNvSpPr txBox="1"/>
          <p:nvPr/>
        </p:nvSpPr>
        <p:spPr>
          <a:xfrm>
            <a:off x="1706225" y="964642"/>
            <a:ext cx="310373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Agora, em pranto,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diante à janela...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Saudade brotou.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...sinto na alma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sequela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ficou.</a:t>
            </a:r>
          </a:p>
        </p:txBody>
      </p:sp>
    </p:spTree>
    <p:extLst>
      <p:ext uri="{BB962C8B-B14F-4D97-AF65-F5344CB8AC3E}">
        <p14:creationId xmlns:p14="http://schemas.microsoft.com/office/powerpoint/2010/main" val="1515766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cortina&#10;&#10;Descrição gerada automaticamente">
            <a:extLst>
              <a:ext uri="{FF2B5EF4-FFF2-40B4-BE49-F238E27FC236}">
                <a16:creationId xmlns:a16="http://schemas.microsoft.com/office/drawing/2014/main" id="{A0232A47-170F-4BBC-ADC5-DF19902E5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esa, bolo, caneca&#10;&#10;Descrição gerada automaticamente">
            <a:extLst>
              <a:ext uri="{FF2B5EF4-FFF2-40B4-BE49-F238E27FC236}">
                <a16:creationId xmlns:a16="http://schemas.microsoft.com/office/drawing/2014/main" id="{F39638D7-8A2E-48BD-A96B-9FF51E7FDA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552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tecido&#10;&#10;Descrição gerada automaticamente">
            <a:extLst>
              <a:ext uri="{FF2B5EF4-FFF2-40B4-BE49-F238E27FC236}">
                <a16:creationId xmlns:a16="http://schemas.microsoft.com/office/drawing/2014/main" id="{AD119A7F-E161-49F8-847C-AAA8C487A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DDBF54D-99CA-4359-BA5E-37EAEB82981A}"/>
              </a:ext>
            </a:extLst>
          </p:cNvPr>
          <p:cNvSpPr txBox="1"/>
          <p:nvPr/>
        </p:nvSpPr>
        <p:spPr>
          <a:xfrm>
            <a:off x="1849789" y="994787"/>
            <a:ext cx="285527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Arde a ausência,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olhar ao céu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 minha ponte.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nostalgia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irrompe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fronteiras.</a:t>
            </a:r>
          </a:p>
        </p:txBody>
      </p:sp>
    </p:spTree>
    <p:extLst>
      <p:ext uri="{BB962C8B-B14F-4D97-AF65-F5344CB8AC3E}">
        <p14:creationId xmlns:p14="http://schemas.microsoft.com/office/powerpoint/2010/main" val="180102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cortina&#10;&#10;Descrição gerada automaticamente">
            <a:extLst>
              <a:ext uri="{FF2B5EF4-FFF2-40B4-BE49-F238E27FC236}">
                <a16:creationId xmlns:a16="http://schemas.microsoft.com/office/drawing/2014/main" id="{A0232A47-170F-4BBC-ADC5-DF19902E5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comida&#10;&#10;Descrição gerada automaticamente">
            <a:extLst>
              <a:ext uri="{FF2B5EF4-FFF2-40B4-BE49-F238E27FC236}">
                <a16:creationId xmlns:a16="http://schemas.microsoft.com/office/drawing/2014/main" id="{DD8964A6-4B37-43D0-8839-626FE09770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211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dir="d" isContent="1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tecido&#10;&#10;Descrição gerada automaticamente">
            <a:extLst>
              <a:ext uri="{FF2B5EF4-FFF2-40B4-BE49-F238E27FC236}">
                <a16:creationId xmlns:a16="http://schemas.microsoft.com/office/drawing/2014/main" id="{AD119A7F-E161-49F8-847C-AAA8C487A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4735BF-3159-434B-A0B0-7F6787DB329C}"/>
              </a:ext>
            </a:extLst>
          </p:cNvPr>
          <p:cNvSpPr txBox="1"/>
          <p:nvPr/>
        </p:nvSpPr>
        <p:spPr>
          <a:xfrm>
            <a:off x="1413361" y="472273"/>
            <a:ext cx="346601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Angústia cintila...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...cintila meus cílios,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saturados...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lábios,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 veneno "doce"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amor, que vicia...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veneno "doce"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ficou e alicia!</a:t>
            </a:r>
          </a:p>
        </p:txBody>
      </p:sp>
    </p:spTree>
    <p:extLst>
      <p:ext uri="{BB962C8B-B14F-4D97-AF65-F5344CB8AC3E}">
        <p14:creationId xmlns:p14="http://schemas.microsoft.com/office/powerpoint/2010/main" val="80981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cortina&#10;&#10;Descrição gerada automaticamente">
            <a:extLst>
              <a:ext uri="{FF2B5EF4-FFF2-40B4-BE49-F238E27FC236}">
                <a16:creationId xmlns:a16="http://schemas.microsoft.com/office/drawing/2014/main" id="{A0232A47-170F-4BBC-ADC5-DF19902E5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no interior, deitado, cama, gato&#10;&#10;Descrição gerada automaticamente">
            <a:extLst>
              <a:ext uri="{FF2B5EF4-FFF2-40B4-BE49-F238E27FC236}">
                <a16:creationId xmlns:a16="http://schemas.microsoft.com/office/drawing/2014/main" id="{57F95B17-AC91-4F99-B54E-AA9BA75E61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016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 dir="lu"/>
      </p:transition>
    </mc:Choice>
    <mc:Fallback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tecido&#10;&#10;Descrição gerada automaticamente">
            <a:extLst>
              <a:ext uri="{FF2B5EF4-FFF2-40B4-BE49-F238E27FC236}">
                <a16:creationId xmlns:a16="http://schemas.microsoft.com/office/drawing/2014/main" id="{AD119A7F-E161-49F8-847C-AAA8C487A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ADC0317-696E-48A4-9620-73BBE207E0BE}"/>
              </a:ext>
            </a:extLst>
          </p:cNvPr>
          <p:cNvSpPr txBox="1"/>
          <p:nvPr/>
        </p:nvSpPr>
        <p:spPr>
          <a:xfrm>
            <a:off x="1754740" y="723480"/>
            <a:ext cx="306846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"Gole-a-gole",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essência bebida.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Volátil essência...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Silêncio!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Cale-se!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cálice da vida...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Beijo!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62D1858-E885-4FB0-BE56-43D97A32643E}"/>
              </a:ext>
            </a:extLst>
          </p:cNvPr>
          <p:cNvSpPr txBox="1"/>
          <p:nvPr/>
        </p:nvSpPr>
        <p:spPr>
          <a:xfrm>
            <a:off x="5317122" y="4462965"/>
            <a:ext cx="33329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Blumenau - SC - 25/04/2008</a:t>
            </a:r>
          </a:p>
        </p:txBody>
      </p:sp>
    </p:spTree>
    <p:extLst>
      <p:ext uri="{BB962C8B-B14F-4D97-AF65-F5344CB8AC3E}">
        <p14:creationId xmlns:p14="http://schemas.microsoft.com/office/powerpoint/2010/main" val="154819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cortina&#10;&#10;Descrição gerada automaticamente">
            <a:extLst>
              <a:ext uri="{FF2B5EF4-FFF2-40B4-BE49-F238E27FC236}">
                <a16:creationId xmlns:a16="http://schemas.microsoft.com/office/drawing/2014/main" id="{A0232A47-170F-4BBC-ADC5-DF19902E5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comida&#10;&#10;Descrição gerada automaticamente">
            <a:extLst>
              <a:ext uri="{FF2B5EF4-FFF2-40B4-BE49-F238E27FC236}">
                <a16:creationId xmlns:a16="http://schemas.microsoft.com/office/drawing/2014/main" id="{4BEB8085-D441-40F8-A0E6-9836E8E370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133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 descr="Uma imagem contendo mesa, bolo, tecido, bolsa&#10;&#10;Descrição gerada automaticamente">
            <a:extLst>
              <a:ext uri="{FF2B5EF4-FFF2-40B4-BE49-F238E27FC236}">
                <a16:creationId xmlns:a16="http://schemas.microsoft.com/office/drawing/2014/main" id="{CFA23F6C-9EC4-4006-A671-951849013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3F4E43A4-FC2E-452C-86AF-2AC3902FE5EA}"/>
              </a:ext>
            </a:extLst>
          </p:cNvPr>
          <p:cNvSpPr txBox="1"/>
          <p:nvPr/>
        </p:nvSpPr>
        <p:spPr>
          <a:xfrm>
            <a:off x="1537398" y="4401178"/>
            <a:ext cx="16881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32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32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7CA97BCE-0451-466B-BA85-78E0691DA776}"/>
              </a:ext>
            </a:extLst>
          </p:cNvPr>
          <p:cNvSpPr txBox="1"/>
          <p:nvPr/>
        </p:nvSpPr>
        <p:spPr>
          <a:xfrm>
            <a:off x="5627077" y="4481564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045351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cortina&#10;&#10;Descrição gerada automaticamente">
            <a:extLst>
              <a:ext uri="{FF2B5EF4-FFF2-40B4-BE49-F238E27FC236}">
                <a16:creationId xmlns:a16="http://schemas.microsoft.com/office/drawing/2014/main" id="{A0232A47-170F-4BBC-ADC5-DF19902E5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CC9C654-EABD-4627-89DB-310DDDB6A8E3}"/>
              </a:ext>
            </a:extLst>
          </p:cNvPr>
          <p:cNvSpPr txBox="1"/>
          <p:nvPr/>
        </p:nvSpPr>
        <p:spPr>
          <a:xfrm>
            <a:off x="1782954" y="562708"/>
            <a:ext cx="6116546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Ilka </a:t>
            </a:r>
            <a:r>
              <a:rPr lang="pt-BR" sz="24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(Bailarina Das Letras)</a:t>
            </a:r>
          </a:p>
          <a:p>
            <a:pPr algn="ctr"/>
            <a:r>
              <a:rPr lang="pt-BR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Bernward</a:t>
            </a:r>
            <a:r>
              <a:rPr lang="pt-BR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Kock</a:t>
            </a:r>
            <a:r>
              <a:rPr lang="pt-BR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-The </a:t>
            </a:r>
            <a:r>
              <a:rPr lang="pt-BR" sz="24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treasure</a:t>
            </a:r>
            <a:endParaRPr lang="pt-BR" sz="24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13337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</TotalTime>
  <Words>269</Words>
  <Application>Microsoft Office PowerPoint</Application>
  <PresentationFormat>Apresentação na tela (16:9)</PresentationFormat>
  <Paragraphs>73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11</cp:revision>
  <dcterms:created xsi:type="dcterms:W3CDTF">2020-08-23T01:52:16Z</dcterms:created>
  <dcterms:modified xsi:type="dcterms:W3CDTF">2020-08-31T00:56:22Z</dcterms:modified>
</cp:coreProperties>
</file>