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4" r:id="rId6"/>
    <p:sldId id="267" r:id="rId7"/>
    <p:sldId id="263" r:id="rId8"/>
    <p:sldId id="268" r:id="rId9"/>
    <p:sldId id="262" r:id="rId10"/>
    <p:sldId id="269" r:id="rId11"/>
    <p:sldId id="265" r:id="rId12"/>
    <p:sldId id="270" r:id="rId13"/>
    <p:sldId id="260" r:id="rId14"/>
    <p:sldId id="271" r:id="rId15"/>
    <p:sldId id="259" r:id="rId16"/>
    <p:sldId id="261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7135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5785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5454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6567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7632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4075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3244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4155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239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0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0974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B47CD-B309-4330-875C-1910D1A360F6}" type="datetimeFigureOut">
              <a:rPr lang="pt-BR" smtClean="0"/>
              <a:t>04/07/2024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17090-FE46-4464-B35B-A1E8A104F1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4968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173566C-5A06-136F-BE51-EB1A47057A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5-Elvis e Tom Jones Duet - I'll Never Fall in Love Again">
            <a:hlinkClick r:id="" action="ppaction://media"/>
            <a:extLst>
              <a:ext uri="{FF2B5EF4-FFF2-40B4-BE49-F238E27FC236}">
                <a16:creationId xmlns:a16="http://schemas.microsoft.com/office/drawing/2014/main" id="{A8205244-9E69-5847-B012-58E457568E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4765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7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6E9213-A1F4-F55E-5B61-5C59CF7F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07142A8-E588-E721-04B7-B9F3DFCF97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397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125BFE-7C22-AB0D-CF8E-F0B1D47C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28932426-97F4-475E-24B3-399AF80C6396}"/>
              </a:ext>
            </a:extLst>
          </p:cNvPr>
          <p:cNvSpPr/>
          <p:nvPr/>
        </p:nvSpPr>
        <p:spPr>
          <a:xfrm>
            <a:off x="1484296" y="1847815"/>
            <a:ext cx="6175409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C0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Amanhecer em Teus Braços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9737860-B322-9B2A-A8EE-C518524357AB}"/>
              </a:ext>
            </a:extLst>
          </p:cNvPr>
          <p:cNvSpPr/>
          <p:nvPr/>
        </p:nvSpPr>
        <p:spPr>
          <a:xfrm>
            <a:off x="2412750" y="3289854"/>
            <a:ext cx="394082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0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6931864-8BD6-55FE-48C5-45E77CC99591}"/>
              </a:ext>
            </a:extLst>
          </p:cNvPr>
          <p:cNvSpPr/>
          <p:nvPr/>
        </p:nvSpPr>
        <p:spPr>
          <a:xfrm>
            <a:off x="1064702" y="4401632"/>
            <a:ext cx="1346043" cy="38352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0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16/04/2024</a:t>
            </a:r>
          </a:p>
        </p:txBody>
      </p:sp>
    </p:spTree>
    <p:extLst>
      <p:ext uri="{BB962C8B-B14F-4D97-AF65-F5344CB8AC3E}">
        <p14:creationId xmlns:p14="http://schemas.microsoft.com/office/powerpoint/2010/main" val="3941996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drap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6E9213-A1F4-F55E-5B61-5C59CF7F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CF4F3F-E671-1B18-9443-50B89C301A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3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125BFE-7C22-AB0D-CF8E-F0B1D47C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A4439CD-CE73-BADA-0D8A-561F2F57A057}"/>
              </a:ext>
            </a:extLst>
          </p:cNvPr>
          <p:cNvSpPr txBox="1"/>
          <p:nvPr/>
        </p:nvSpPr>
        <p:spPr>
          <a:xfrm>
            <a:off x="1173142" y="1669774"/>
            <a:ext cx="643477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desejo e um bem-estar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ter-te assim por perto;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ti o dia é um deserto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extenso e infértil, sedento do teu olhar.</a:t>
            </a:r>
          </a:p>
        </p:txBody>
      </p:sp>
    </p:spTree>
    <p:extLst>
      <p:ext uri="{BB962C8B-B14F-4D97-AF65-F5344CB8AC3E}">
        <p14:creationId xmlns:p14="http://schemas.microsoft.com/office/powerpoint/2010/main" val="3179520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6E9213-A1F4-F55E-5B61-5C59CF7F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7AB53B9-C009-3A03-9C71-37CC2C9AA4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33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125BFE-7C22-AB0D-CF8E-F0B1D47C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F862EE-75DE-ED60-1E1C-EB9BAD0FE97F}"/>
              </a:ext>
            </a:extLst>
          </p:cNvPr>
          <p:cNvSpPr txBox="1"/>
          <p:nvPr/>
        </p:nvSpPr>
        <p:spPr>
          <a:xfrm>
            <a:off x="1244031" y="1689653"/>
            <a:ext cx="611417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Enlaçar nossos corpos, que doçura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geografia corporal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desenhada nos lençóis, meio informal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repousamos cheios de candura.</a:t>
            </a:r>
          </a:p>
        </p:txBody>
      </p:sp>
    </p:spTree>
    <p:extLst>
      <p:ext uri="{BB962C8B-B14F-4D97-AF65-F5344CB8AC3E}">
        <p14:creationId xmlns:p14="http://schemas.microsoft.com/office/powerpoint/2010/main" val="332259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6E9213-A1F4-F55E-5B61-5C59CF7F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17E355A-D0A4-D22C-9CA5-28257973DE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94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125BFE-7C22-AB0D-CF8E-F0B1D47C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0EEA3FA-EB1F-82B5-5D53-BAFB8207D91F}"/>
              </a:ext>
            </a:extLst>
          </p:cNvPr>
          <p:cNvSpPr txBox="1"/>
          <p:nvPr/>
        </p:nvSpPr>
        <p:spPr>
          <a:xfrm>
            <a:off x="1425733" y="1858618"/>
            <a:ext cx="602600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Homem-Mulher, é condição humana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activa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pensamento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nossa energia, nosso alento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divergir do mal, da coisa insana.</a:t>
            </a:r>
          </a:p>
        </p:txBody>
      </p:sp>
    </p:spTree>
    <p:extLst>
      <p:ext uri="{BB962C8B-B14F-4D97-AF65-F5344CB8AC3E}">
        <p14:creationId xmlns:p14="http://schemas.microsoft.com/office/powerpoint/2010/main" val="173440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6E9213-A1F4-F55E-5B61-5C59CF7F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F20FFEC-3D67-DAB6-3AC8-4BE99DEE98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33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d"/>
      </p:transition>
    </mc:Choice>
    <mc:Fallback>
      <p:transition spd="slow" advTm="2000">
        <p:push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125BFE-7C22-AB0D-CF8E-F0B1D47C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2E4EDB3-713C-1243-E111-8B80BD3B0CD5}"/>
              </a:ext>
            </a:extLst>
          </p:cNvPr>
          <p:cNvSpPr txBox="1"/>
          <p:nvPr/>
        </p:nvSpPr>
        <p:spPr>
          <a:xfrm>
            <a:off x="1338912" y="1750264"/>
            <a:ext cx="616066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Amanheço nos teus braços, amor meu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róseos, tépidos, esplendorosos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despertados dos sonhos caprichosos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a vertigem da noite aconteceu.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664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6E9213-A1F4-F55E-5B61-5C59CF7F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4F041B4-A330-A521-807E-E6A3BCB749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24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125BFE-7C22-AB0D-CF8E-F0B1D47C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101686-7C0A-0878-6886-143F30BF6453}"/>
              </a:ext>
            </a:extLst>
          </p:cNvPr>
          <p:cNvSpPr txBox="1"/>
          <p:nvPr/>
        </p:nvSpPr>
        <p:spPr>
          <a:xfrm>
            <a:off x="982717" y="1639957"/>
            <a:ext cx="717856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Veio o sol para um novo dia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obra da sobrevivência plena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pulsar sereno onde vale a pena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pintar numa tela, corpos nus, em harmonia.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220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E6E9213-A1F4-F55E-5B61-5C59CF7F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5A41369-8ACF-143B-66C6-29FA9351A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98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A3D8BEC-3667-3254-9039-03EA0D58E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0456F94C-1D8B-06C7-2314-5F4DFB724645}"/>
              </a:ext>
            </a:extLst>
          </p:cNvPr>
          <p:cNvSpPr txBox="1"/>
          <p:nvPr/>
        </p:nvSpPr>
        <p:spPr>
          <a:xfrm>
            <a:off x="556591" y="4552122"/>
            <a:ext cx="215636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60982153-CFCD-111D-2AF1-D1EF0D1DE305}"/>
              </a:ext>
            </a:extLst>
          </p:cNvPr>
          <p:cNvSpPr txBox="1"/>
          <p:nvPr/>
        </p:nvSpPr>
        <p:spPr>
          <a:xfrm>
            <a:off x="5140639" y="4552122"/>
            <a:ext cx="15728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02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4125BFE-7C22-AB0D-CF8E-F0B1D47CB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21D147C-4DE8-7D0B-85D8-5BA22792182D}"/>
              </a:ext>
            </a:extLst>
          </p:cNvPr>
          <p:cNvSpPr txBox="1"/>
          <p:nvPr/>
        </p:nvSpPr>
        <p:spPr>
          <a:xfrm>
            <a:off x="1325686" y="1212575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</a:t>
            </a:r>
            <a:r>
              <a:rPr lang="pt-B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Matta e Silva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Música:Elvis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Presley e Tom Jones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Duet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I’II Never 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Fall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Love  Again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618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108</TotalTime>
  <Words>202</Words>
  <Application>Microsoft Office PowerPoint</Application>
  <PresentationFormat>Apresentação na tela (16:9)</PresentationFormat>
  <Paragraphs>38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2024-06-28T19:02:49Z</dcterms:created>
  <dcterms:modified xsi:type="dcterms:W3CDTF">2024-07-04T21:25:08Z</dcterms:modified>
</cp:coreProperties>
</file>