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7" r:id="rId6"/>
    <p:sldId id="262" r:id="rId7"/>
    <p:sldId id="268" r:id="rId8"/>
    <p:sldId id="263" r:id="rId9"/>
    <p:sldId id="265" r:id="rId10"/>
    <p:sldId id="269" r:id="rId11"/>
    <p:sldId id="266" r:id="rId12"/>
    <p:sldId id="257" r:id="rId13"/>
    <p:sldId id="26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1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42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5464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9690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4312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8762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0426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5177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837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780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68960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8684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8DA74-F4CE-45EE-B1DF-2960BCAE0B1D}" type="datetimeFigureOut">
              <a:rPr lang="pt-BR" smtClean="0"/>
              <a:t>16/06/2018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AF7B3-0028-4414-A698-C8D28A4FCA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962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Yanni - First Touch (Instrumental - Newage) (1989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59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92808" y="1818255"/>
            <a:ext cx="348036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Ficar...</a:t>
            </a:r>
            <a:endParaRPr lang="pt-BR" sz="5400" b="1" cap="none" spc="0" dirty="0">
              <a:ln>
                <a:solidFill>
                  <a:schemeClr val="bg2">
                    <a:lumMod val="25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62359" y="3557822"/>
            <a:ext cx="389836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50" dirty="0" smtClean="0">
                <a:ln w="0"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Clara da Costa</a:t>
            </a:r>
            <a:endParaRPr lang="pt-BR" sz="4400" b="1" cap="none" spc="50" dirty="0">
              <a:ln w="0">
                <a:solidFill>
                  <a:schemeClr val="bg2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075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66" y="0"/>
            <a:ext cx="819068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26611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359385" y="1566154"/>
            <a:ext cx="48958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você vier,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precisa trazer flores,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Traga apenas aquele desejo no olhar...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915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23" y="0"/>
            <a:ext cx="843388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72980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856772" y="1361873"/>
            <a:ext cx="403507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saudade te chama,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Acende desejos em noites nuas,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Invade espaços vazios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Deixados por nossas loucuras. 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888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3" y="0"/>
            <a:ext cx="84922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9237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40187" y="1196502"/>
            <a:ext cx="324479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Cola tua boca na minha,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Teu corpo no meu,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medo,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amanhãs...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044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7" y="145915"/>
            <a:ext cx="8317148" cy="490274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052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758353" y="622571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500074" y="1605063"/>
            <a:ext cx="43316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só ficar e,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amarmos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nossas ardentes madrugadas.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601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2" y="0"/>
            <a:ext cx="85117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298733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293779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787957" y="4620280"/>
            <a:ext cx="20473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Clara da Costa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221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21545" y="1361872"/>
            <a:ext cx="5477782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Clara da Costa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Yanni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First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Touch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Instrumental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B91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B91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B91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B91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B917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63205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112</Words>
  <Application>Microsoft Office PowerPoint</Application>
  <PresentationFormat>Apresentação na tela (16:9)</PresentationFormat>
  <Paragraphs>31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2018-06-16T01:17:21Z</dcterms:created>
  <dcterms:modified xsi:type="dcterms:W3CDTF">2018-06-16T21:21:03Z</dcterms:modified>
</cp:coreProperties>
</file>