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1" r:id="rId7"/>
    <p:sldId id="263" r:id="rId8"/>
    <p:sldId id="258" r:id="rId9"/>
    <p:sldId id="264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982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25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982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516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66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829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27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8907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91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72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863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EDCF8-C174-4E11-95F3-9C7296B11066}" type="datetimeFigureOut">
              <a:rPr lang="pt-BR" smtClean="0"/>
              <a:t>07/08/2020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F6B9D-72D2-478C-8924-5D86AC4AE1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1474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&#10;&#10;Descrição gerada automaticamente">
            <a:extLst>
              <a:ext uri="{FF2B5EF4-FFF2-40B4-BE49-F238E27FC236}">
                <a16:creationId xmlns:a16="http://schemas.microsoft.com/office/drawing/2014/main" id="{6E45AA66-BD8F-419E-8473-E1ECE5C67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5-Fundo Musical Jó (Midian Lima) Para Adorar a Deus    by Cicero Euclides">
            <a:hlinkClick r:id="" action="ppaction://media"/>
            <a:extLst>
              <a:ext uri="{FF2B5EF4-FFF2-40B4-BE49-F238E27FC236}">
                <a16:creationId xmlns:a16="http://schemas.microsoft.com/office/drawing/2014/main" id="{C7BF5C4F-78C3-4B47-9D86-264DF440A2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7315" y="21765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7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tade, em pé, gato, hidrante&#10;&#10;Descrição gerada automaticamente">
            <a:extLst>
              <a:ext uri="{FF2B5EF4-FFF2-40B4-BE49-F238E27FC236}">
                <a16:creationId xmlns:a16="http://schemas.microsoft.com/office/drawing/2014/main" id="{06437329-B6C2-4BCA-9107-9CC81FA0D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6508417-40A6-4EE2-8F31-37753433DD32}"/>
              </a:ext>
            </a:extLst>
          </p:cNvPr>
          <p:cNvSpPr/>
          <p:nvPr/>
        </p:nvSpPr>
        <p:spPr>
          <a:xfrm>
            <a:off x="1577591" y="683288"/>
            <a:ext cx="3454475" cy="12247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HELÉNE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942FD35-D215-479C-85B1-34CFEA3AAAB8}"/>
              </a:ext>
            </a:extLst>
          </p:cNvPr>
          <p:cNvSpPr/>
          <p:nvPr/>
        </p:nvSpPr>
        <p:spPr>
          <a:xfrm>
            <a:off x="1595530" y="2903904"/>
            <a:ext cx="3349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pic>
        <p:nvPicPr>
          <p:cNvPr id="6" name="Imagem 5" descr="Uma imagem contendo água, em pé, guarda-chuva, mesa&#10;&#10;Descrição gerada automaticamente">
            <a:extLst>
              <a:ext uri="{FF2B5EF4-FFF2-40B4-BE49-F238E27FC236}">
                <a16:creationId xmlns:a16="http://schemas.microsoft.com/office/drawing/2014/main" id="{6BB33C33-E27E-4B91-A3E1-2B559ECCC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2919" y="0"/>
            <a:ext cx="39568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63845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&#10;&#10;Descrição gerada automaticamente">
            <a:extLst>
              <a:ext uri="{FF2B5EF4-FFF2-40B4-BE49-F238E27FC236}">
                <a16:creationId xmlns:a16="http://schemas.microsoft.com/office/drawing/2014/main" id="{FC06A312-63C6-4C59-AC39-91CAE33DD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edifício, ao ar livre, bicicleta&#10;&#10;Descrição gerada automaticamente">
            <a:extLst>
              <a:ext uri="{FF2B5EF4-FFF2-40B4-BE49-F238E27FC236}">
                <a16:creationId xmlns:a16="http://schemas.microsoft.com/office/drawing/2014/main" id="{2C63C655-2B4D-454A-8B43-7CFDBA994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7113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tade, em pé, gato, hidrante&#10;&#10;Descrição gerada automaticamente">
            <a:extLst>
              <a:ext uri="{FF2B5EF4-FFF2-40B4-BE49-F238E27FC236}">
                <a16:creationId xmlns:a16="http://schemas.microsoft.com/office/drawing/2014/main" id="{06437329-B6C2-4BCA-9107-9CC81FA0D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A9607F-0322-4C2D-AA76-6243A262B212}"/>
              </a:ext>
            </a:extLst>
          </p:cNvPr>
          <p:cNvSpPr txBox="1"/>
          <p:nvPr/>
        </p:nvSpPr>
        <p:spPr>
          <a:xfrm>
            <a:off x="1665167" y="1215850"/>
            <a:ext cx="61045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Nasci recebendo o amor de Deus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Envolvida pelo profundo de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Abbadia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Amor de meu fascinante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papi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Motta.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Nasci numa época envolta pela guerra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deram-me o nome de Vera Helena.</a:t>
            </a:r>
          </a:p>
        </p:txBody>
      </p:sp>
    </p:spTree>
    <p:extLst>
      <p:ext uri="{BB962C8B-B14F-4D97-AF65-F5344CB8AC3E}">
        <p14:creationId xmlns:p14="http://schemas.microsoft.com/office/powerpoint/2010/main" val="214863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ipe dir="u"/>
      </p:transition>
    </mc:Choice>
    <mc:Fallback>
      <p:transition spd="slow" advTm="11000">
        <p:wipe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&#10;&#10;Descrição gerada automaticamente">
            <a:extLst>
              <a:ext uri="{FF2B5EF4-FFF2-40B4-BE49-F238E27FC236}">
                <a16:creationId xmlns:a16="http://schemas.microsoft.com/office/drawing/2014/main" id="{FC06A312-63C6-4C59-AC39-91CAE33DD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de vestido&#10;&#10;Descrição gerada automaticamente">
            <a:extLst>
              <a:ext uri="{FF2B5EF4-FFF2-40B4-BE49-F238E27FC236}">
                <a16:creationId xmlns:a16="http://schemas.microsoft.com/office/drawing/2014/main" id="{69EC5411-B378-4A03-90F5-4F210ECFD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30" y="0"/>
            <a:ext cx="81445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496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tade, em pé, gato, hidrante&#10;&#10;Descrição gerada automaticamente">
            <a:extLst>
              <a:ext uri="{FF2B5EF4-FFF2-40B4-BE49-F238E27FC236}">
                <a16:creationId xmlns:a16="http://schemas.microsoft.com/office/drawing/2014/main" id="{06437329-B6C2-4BCA-9107-9CC81FA0D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600702-6D9C-4AEC-BBC3-489FDF4C7C16}"/>
              </a:ext>
            </a:extLst>
          </p:cNvPr>
          <p:cNvSpPr txBox="1"/>
          <p:nvPr/>
        </p:nvSpPr>
        <p:spPr>
          <a:xfrm>
            <a:off x="1970408" y="1336431"/>
            <a:ext cx="554510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Papai e mamãe já estão com Deus!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Breve os verei - quero, tenho pressa.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onde vou encontro uma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Heléne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16.09.2018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8878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wipe dir="u"/>
      </p:transition>
    </mc:Choice>
    <mc:Fallback>
      <p:transition spd="slow" advTm="7000">
        <p:wipe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&#10;&#10;Descrição gerada automaticamente">
            <a:extLst>
              <a:ext uri="{FF2B5EF4-FFF2-40B4-BE49-F238E27FC236}">
                <a16:creationId xmlns:a16="http://schemas.microsoft.com/office/drawing/2014/main" id="{FC06A312-63C6-4C59-AC39-91CAE33DD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vestuário, jovem, vestido&#10;&#10;Descrição gerada automaticamente">
            <a:extLst>
              <a:ext uri="{FF2B5EF4-FFF2-40B4-BE49-F238E27FC236}">
                <a16:creationId xmlns:a16="http://schemas.microsoft.com/office/drawing/2014/main" id="{9B5DBC91-3041-42FC-95FD-A5E335DD5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6" y="0"/>
            <a:ext cx="73453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054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pessoa, mulher, no interior, foto&#10;&#10;Descrição gerada automaticamente">
            <a:extLst>
              <a:ext uri="{FF2B5EF4-FFF2-40B4-BE49-F238E27FC236}">
                <a16:creationId xmlns:a16="http://schemas.microsoft.com/office/drawing/2014/main" id="{C1CFBA54-6476-46A4-B3A7-E72F5119F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389615A1-00B5-42EC-AC08-35F290FFC2D7}"/>
              </a:ext>
            </a:extLst>
          </p:cNvPr>
          <p:cNvSpPr txBox="1"/>
          <p:nvPr/>
        </p:nvSpPr>
        <p:spPr>
          <a:xfrm>
            <a:off x="1179746" y="4177660"/>
            <a:ext cx="2329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236B041D-B762-4AFC-AD11-2D5B4ABF7C46}"/>
              </a:ext>
            </a:extLst>
          </p:cNvPr>
          <p:cNvSpPr txBox="1"/>
          <p:nvPr/>
        </p:nvSpPr>
        <p:spPr>
          <a:xfrm>
            <a:off x="5747657" y="417766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955273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circle/>
      </p:transition>
    </mc:Choice>
    <mc:Fallback>
      <p:transition spd="slow" advTm="3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tade, em pé, gato, hidrante&#10;&#10;Descrição gerada automaticamente">
            <a:extLst>
              <a:ext uri="{FF2B5EF4-FFF2-40B4-BE49-F238E27FC236}">
                <a16:creationId xmlns:a16="http://schemas.microsoft.com/office/drawing/2014/main" id="{06437329-B6C2-4BCA-9107-9CC81FA0D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7AA07EB-2E42-468A-8E39-DCC1F05AFCA8}"/>
              </a:ext>
            </a:extLst>
          </p:cNvPr>
          <p:cNvSpPr txBox="1"/>
          <p:nvPr/>
        </p:nvSpPr>
        <p:spPr>
          <a:xfrm>
            <a:off x="1045233" y="351693"/>
            <a:ext cx="7053534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Fundo Musical Jó –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Midian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Lima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Monotype Corsiva" panose="03010101010201010101" pitchFamily="66" charset="0"/>
              </a:rPr>
              <a:t> 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80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5569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doors dir="vert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128</Words>
  <Application>Microsoft Office PowerPoint</Application>
  <PresentationFormat>Apresentação na tela (16:9)</PresentationFormat>
  <Paragraphs>23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6</cp:revision>
  <dcterms:created xsi:type="dcterms:W3CDTF">2020-07-21T18:31:52Z</dcterms:created>
  <dcterms:modified xsi:type="dcterms:W3CDTF">2020-08-08T00:05:09Z</dcterms:modified>
</cp:coreProperties>
</file>