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4" r:id="rId4"/>
    <p:sldId id="259" r:id="rId5"/>
    <p:sldId id="266" r:id="rId6"/>
    <p:sldId id="261" r:id="rId7"/>
    <p:sldId id="257" r:id="rId8"/>
    <p:sldId id="262" r:id="rId9"/>
    <p:sldId id="265" r:id="rId10"/>
    <p:sldId id="263" r:id="rId11"/>
    <p:sldId id="267" r:id="rId12"/>
    <p:sldId id="269" r:id="rId13"/>
    <p:sldId id="260" r:id="rId14"/>
    <p:sldId id="25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138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76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9777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882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525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76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817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16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508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820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403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C2992-CF50-49B9-927C-5AAE8F1BB912}" type="datetimeFigureOut">
              <a:rPr lang="pt-BR" smtClean="0"/>
              <a:t>02/09/2018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FC494-95D9-47DE-8834-C5269576CC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8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lauta de pan - Aline - Bolívia Tr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17" y="0"/>
            <a:ext cx="4335962" cy="5143500"/>
          </a:xfrm>
          <a:prstGeom prst="rect">
            <a:avLst/>
          </a:prstGeom>
          <a:effectLst>
            <a:softEdge rad="850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455" y="0"/>
            <a:ext cx="5013154" cy="5143500"/>
          </a:xfrm>
          <a:prstGeom prst="rect">
            <a:avLst/>
          </a:prstGeom>
          <a:effectLst>
            <a:softEdge rad="1206500"/>
          </a:effectLst>
        </p:spPr>
      </p:pic>
    </p:spTree>
    <p:extLst>
      <p:ext uri="{BB962C8B-B14F-4D97-AF65-F5344CB8AC3E}">
        <p14:creationId xmlns:p14="http://schemas.microsoft.com/office/powerpoint/2010/main" val="455572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687250" y="932926"/>
            <a:ext cx="2736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B050"/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Harrington" panose="04040505050A02020702" pitchFamily="82" charset="0"/>
              </a:rPr>
              <a:t>Distância</a:t>
            </a:r>
            <a:endParaRPr lang="pt-BR" sz="5400" b="1" cap="none" spc="0" dirty="0">
              <a:ln w="0">
                <a:solidFill>
                  <a:srgbClr val="00B050"/>
                </a:solidFill>
              </a:ln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Harrington" panose="04040505050A020207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697935" y="2654652"/>
            <a:ext cx="2725770" cy="56348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rgbClr val="00B050"/>
                  </a:solidFill>
                </a:ln>
                <a:solidFill>
                  <a:srgbClr val="FF3399"/>
                </a:solidFill>
                <a:effectLst>
                  <a:reflection blurRad="6350" stA="53000" endA="300" endPos="35500" dir="5400000" sy="-90000" algn="bl" rotWithShape="0"/>
                </a:effectLst>
                <a:latin typeface="Harrington" panose="04040505050A02020702" pitchFamily="82" charset="0"/>
              </a:rPr>
              <a:t>Cema</a:t>
            </a:r>
            <a:r>
              <a:rPr lang="pt-BR" sz="5400" b="1" cap="none" spc="0" dirty="0" smtClean="0">
                <a:ln w="0">
                  <a:solidFill>
                    <a:srgbClr val="00B050"/>
                  </a:solidFill>
                </a:ln>
                <a:solidFill>
                  <a:srgbClr val="FF3399"/>
                </a:solidFill>
                <a:effectLst>
                  <a:reflection blurRad="6350" stA="53000" endA="300" endPos="35500" dir="5400000" sy="-90000" algn="bl" rotWithShape="0"/>
                </a:effectLst>
                <a:latin typeface="Harrington" panose="04040505050A02020702" pitchFamily="82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rgbClr val="00B050"/>
                  </a:solidFill>
                </a:ln>
                <a:solidFill>
                  <a:srgbClr val="FF3399"/>
                </a:solidFill>
                <a:effectLst>
                  <a:reflection blurRad="6350" stA="53000" endA="300" endPos="35500" dir="5400000" sy="-90000" algn="bl" rotWithShape="0"/>
                </a:effectLst>
                <a:latin typeface="Harrington" panose="04040505050A02020702" pitchFamily="82" charset="0"/>
              </a:rPr>
              <a:t>Raiser</a:t>
            </a:r>
            <a:endParaRPr lang="pt-BR" sz="5400" b="1" cap="none" spc="0" dirty="0">
              <a:ln w="0">
                <a:solidFill>
                  <a:srgbClr val="00B050"/>
                </a:solidFill>
              </a:ln>
              <a:solidFill>
                <a:srgbClr val="FF3399"/>
              </a:solidFill>
              <a:effectLst>
                <a:reflection blurRad="6350" stA="53000" endA="300" endPos="35500" dir="5400000" sy="-90000" algn="bl" rotWithShape="0"/>
              </a:effectLst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30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39115" y="1663809"/>
            <a:ext cx="422743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Distância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impressiona,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 amedronta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apenas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traço no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mapa.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risco no céu...</a:t>
            </a:r>
          </a:p>
        </p:txBody>
      </p:sp>
    </p:spTree>
    <p:extLst>
      <p:ext uri="{BB962C8B-B14F-4D97-AF65-F5344CB8AC3E}">
        <p14:creationId xmlns:p14="http://schemas.microsoft.com/office/powerpoint/2010/main" val="317865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405" y="0"/>
            <a:ext cx="4088525" cy="5143500"/>
          </a:xfrm>
          <a:prstGeom prst="rect">
            <a:avLst/>
          </a:prstGeom>
          <a:effectLst>
            <a:softEdge rad="1016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457" y="0"/>
            <a:ext cx="514350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9817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5544" y="1663809"/>
            <a:ext cx="50129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poetas sabem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disso,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escrevem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vencendo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distância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 lua e das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estrelas,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medo de errar...</a:t>
            </a:r>
          </a:p>
        </p:txBody>
      </p:sp>
    </p:spTree>
    <p:extLst>
      <p:ext uri="{BB962C8B-B14F-4D97-AF65-F5344CB8AC3E}">
        <p14:creationId xmlns:p14="http://schemas.microsoft.com/office/powerpoint/2010/main" val="150664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677" y="0"/>
            <a:ext cx="682121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4699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2138" y="1663809"/>
            <a:ext cx="570060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brisa também de longe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 as 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lembranças que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alimentam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Mensagens nos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aproximam,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através da distância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89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972" y="33337"/>
            <a:ext cx="5013435" cy="5076825"/>
          </a:xfrm>
          <a:prstGeom prst="rect">
            <a:avLst/>
          </a:prstGeom>
          <a:effectLst>
            <a:softEdge rad="11176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72" y="33337"/>
            <a:ext cx="4813737" cy="4762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120305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69234" y="1448365"/>
            <a:ext cx="48494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 Lua em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Lua, 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poetas vão tecendo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marcantes,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inesquecíveis que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chegam aqui,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vencendo a distância...</a:t>
            </a:r>
          </a:p>
        </p:txBody>
      </p:sp>
    </p:spTree>
    <p:extLst>
      <p:ext uri="{BB962C8B-B14F-4D97-AF65-F5344CB8AC3E}">
        <p14:creationId xmlns:p14="http://schemas.microsoft.com/office/powerpoint/2010/main" val="29596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959" y="241738"/>
            <a:ext cx="6684579" cy="4498428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59206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46821" y="1618592"/>
            <a:ext cx="365035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vivo,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lindas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encurtam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caminhos.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Mostram vidas e sonhos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34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220717"/>
            <a:ext cx="5559972" cy="4403835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605" y="0"/>
            <a:ext cx="5477388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1828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97360" y="700391"/>
            <a:ext cx="294664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882565" y="2652137"/>
            <a:ext cx="5040161" cy="24160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Iracema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Raizer-Cema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Música:Flauta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Pan-(Bolívia Trio) Aline</a:t>
            </a:r>
          </a:p>
          <a:p>
            <a:pPr algn="ctr"/>
            <a:r>
              <a:rPr lang="pt-BR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92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ll dir="d"/>
      </p:transition>
    </mc:Choice>
    <mc:Fallback>
      <p:transition spd="slow" advTm="8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141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Harrington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2018-08-29T01:32:56Z</dcterms:created>
  <dcterms:modified xsi:type="dcterms:W3CDTF">2018-09-02T16:25:40Z</dcterms:modified>
</cp:coreProperties>
</file>