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1" r:id="rId4"/>
    <p:sldId id="264" r:id="rId5"/>
    <p:sldId id="257" r:id="rId6"/>
    <p:sldId id="269" r:id="rId7"/>
    <p:sldId id="259" r:id="rId8"/>
    <p:sldId id="263" r:id="rId9"/>
    <p:sldId id="267" r:id="rId10"/>
    <p:sldId id="266" r:id="rId11"/>
    <p:sldId id="260" r:id="rId12"/>
    <p:sldId id="272" r:id="rId13"/>
    <p:sldId id="262" r:id="rId14"/>
    <p:sldId id="271" r:id="rId15"/>
    <p:sldId id="270" r:id="rId16"/>
    <p:sldId id="268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6676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240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484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49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0138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3974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765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1042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7542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6075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0935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BE393-99A2-4194-8BF1-30AC5AD468BA}" type="datetimeFigureOut">
              <a:rPr lang="pt-BR" smtClean="0"/>
              <a:t>26/02/2020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2D7B7-1619-478C-8D17-885B3D9402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145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 1-Charlie Puth   Attention   Piano Pop Instrumental by David Solis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98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25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81175" y="1001132"/>
            <a:ext cx="513402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Final De Amar</a:t>
            </a:r>
            <a:endParaRPr lang="pt-BR" sz="60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755396" y="2372732"/>
            <a:ext cx="2508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ZzCouto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2" y="1947856"/>
            <a:ext cx="3445107" cy="3383915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375788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fad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5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96276" y="1294477"/>
            <a:ext cx="435144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Errei o rumo que tomei,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nada a chegar,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corações desalmados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ecos em outra relação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vulgar.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373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235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96509" y="1206230"/>
            <a:ext cx="475098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Tão Pouco fiéis aos intentos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raros e belos sentimentos,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não essa solidão a dois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Vivida aos tropeços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Inclemente do amar.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82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62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2326" y="1048256"/>
            <a:ext cx="46397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hiatos de fins e começos,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nada a errar,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Pranteio o desperdício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deploro os indícios,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atestam este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Final de amar...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9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344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21549" y="1540698"/>
            <a:ext cx="451822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Mundo afora,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Seguimos nossos caminhos.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Final de amar entristece,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Deprime e fenece.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00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491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5408" y="760093"/>
            <a:ext cx="507318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se o mundo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Explodisse inteirinho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nos despedaçasse o interior...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Neste final de amor.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ZzCouto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14/10/08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Direitos Autorais Registrados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89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295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4868" y="4503906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021422" y="4551507"/>
            <a:ext cx="1322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25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51437" y="885217"/>
            <a:ext cx="64956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Charlie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Puth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Attention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 David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Solis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94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doors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</TotalTime>
  <Words>153</Words>
  <Application>Microsoft Office PowerPoint</Application>
  <PresentationFormat>Apresentação na tela (16:9)</PresentationFormat>
  <Paragraphs>42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2020-02-24T02:14:10Z</dcterms:created>
  <dcterms:modified xsi:type="dcterms:W3CDTF">2020-02-26T23:12:33Z</dcterms:modified>
</cp:coreProperties>
</file>