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431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071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810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43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583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742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1083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2821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92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73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52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A54E7-927E-4139-A509-23157429499C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AEAA1-4F4C-4161-B756-94B28BAB29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637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CA90513-52DB-18BE-C462-9BDC942831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3AE9020-692A-3253-1909-DAE3BED70E7B}"/>
              </a:ext>
            </a:extLst>
          </p:cNvPr>
          <p:cNvSpPr/>
          <p:nvPr/>
        </p:nvSpPr>
        <p:spPr>
          <a:xfrm>
            <a:off x="1391616" y="1321041"/>
            <a:ext cx="518795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 Com Pele de Lua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213DBC0-B693-461C-461A-8BFB39BE959C}"/>
              </a:ext>
            </a:extLst>
          </p:cNvPr>
          <p:cNvSpPr/>
          <p:nvPr/>
        </p:nvSpPr>
        <p:spPr>
          <a:xfrm>
            <a:off x="3033423" y="2437465"/>
            <a:ext cx="2520562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latin typeface="Monotype Corsiva" panose="03010101010201010101" pitchFamily="66" charset="0"/>
              </a:rPr>
              <a:t>Menegatt</a:t>
            </a:r>
            <a:endParaRPr lang="pt-BR" sz="36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3-Ufuk Beydemir  Ay Tenli Kadın">
            <a:hlinkClick r:id="" action="ppaction://media"/>
            <a:extLst>
              <a:ext uri="{FF2B5EF4-FFF2-40B4-BE49-F238E27FC236}">
                <a16:creationId xmlns:a16="http://schemas.microsoft.com/office/drawing/2014/main" id="{BA34DBB2-27FA-AB5B-6D9A-F8E83A251D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75861" y="2520488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2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51B7953-2AF3-1C67-605C-C61FC919A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1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B6553F5-3329-97B8-383F-CE223D3358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31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A6F28D1-2862-DD45-9DF7-5D48F3DC6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4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 thruBlk="1"/>
      </p:transition>
    </mc:Choice>
    <mc:Fallback xmlns="">
      <p:transition spd="slow" advTm="2000">
        <p:fade thruBlk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9513"/>
            <a:ext cx="9143999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3CFFE89-A320-D933-82C4-367AA5B55D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3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isInverted="1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F8EB545-424A-4B1B-FD50-8B980368A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9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BB138E0-DF8A-EE88-3C01-EABF33520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5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9EDE406-7C7E-B928-347E-3245FB48E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7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9A6E75E-C919-625A-5139-765F2804D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7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hecker/>
      </p:transition>
    </mc:Choice>
    <mc:Fallback xmlns="">
      <p:transition spd="slow" advTm="2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19E5DF9-858C-C147-6DE8-5DF56E640D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1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B26EBC0-4BD0-67A4-86C7-0DBDDD8AE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0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B531487-7E08-CAB0-D7F3-FFA45C952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F74B11E-A5A3-39A7-D63C-C15E5E52C3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1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d" isContent="1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57D357-2746-F04C-A444-A780D8B12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1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66C812F-8AD6-1271-E255-6FD64CDD54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8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2000">
        <p:fade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2F4D48F-9B05-65FA-7D64-D42B53D15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0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138C23C-B740-15B2-1763-B2AE978F55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0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 dir="r"/>
      </p:transition>
    </mc:Choice>
    <mc:Fallback xmlns="">
      <p:transition spd="slow" advTm="2000">
        <p:pull dir="r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26CAEC1-6B5A-C35C-562C-3A69C243B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02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0AD69C0-5FCE-5E87-AEE8-6A39F2542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5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CA90513-52DB-18BE-C462-9BDC942831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14B97F-6FFD-352F-D2C2-CE9234ADFA83}"/>
              </a:ext>
            </a:extLst>
          </p:cNvPr>
          <p:cNvSpPr txBox="1"/>
          <p:nvPr/>
        </p:nvSpPr>
        <p:spPr>
          <a:xfrm>
            <a:off x="1402550" y="745435"/>
            <a:ext cx="421621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Senta aqui comigo! Hoje quero levar-te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interior dos meus sonhos...Fecha os olhos!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Imagina agora uma delicada sedução!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 como brilham os meus olhos, 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as minhas mãos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Percorrem o teu corpo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te fazer estremecer?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Saboreio agora os teus lábios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danço, danço contigo 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melodia Do Amor...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Cristina Pinto</a:t>
            </a:r>
          </a:p>
        </p:txBody>
      </p:sp>
    </p:spTree>
    <p:extLst>
      <p:ext uri="{BB962C8B-B14F-4D97-AF65-F5344CB8AC3E}">
        <p14:creationId xmlns:p14="http://schemas.microsoft.com/office/powerpoint/2010/main" val="3861323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 advTm="20000">
        <p15:prstTrans prst="airplane"/>
      </p:transition>
    </mc:Choice>
    <mc:Fallback xmlns="">
      <p:transition spd="slow" advTm="2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6B112E-81B8-7E09-099C-2C7D189BC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6BE17E-F78B-1465-B63F-6FF5B779D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93" y="90694"/>
            <a:ext cx="2550629" cy="19766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1B648DC-03CD-60D7-39B7-08363E9C2D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01" y="245994"/>
            <a:ext cx="2079443" cy="16660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4798DC08-40B7-7610-FA0A-39552FB4101E}"/>
              </a:ext>
            </a:extLst>
          </p:cNvPr>
          <p:cNvSpPr txBox="1"/>
          <p:nvPr/>
        </p:nvSpPr>
        <p:spPr>
          <a:xfrm>
            <a:off x="1474096" y="642939"/>
            <a:ext cx="74972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Cristina Pinto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Ufuk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Beydemir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Ay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Tenli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Kadin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Clique Aqui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56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pull dir="ru"/>
      </p:transition>
    </mc:Choice>
    <mc:Fallback xmlns="">
      <p:transition spd="slow" advTm="10000">
        <p:pull dir="r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235</TotalTime>
  <Words>109</Words>
  <Application>Microsoft Office PowerPoint</Application>
  <PresentationFormat>Apresentação na tela (16:9)</PresentationFormat>
  <Paragraphs>21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2024-02-24T17:32:17Z</dcterms:created>
  <dcterms:modified xsi:type="dcterms:W3CDTF">2024-03-09T20:07:44Z</dcterms:modified>
</cp:coreProperties>
</file>