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75" r:id="rId4"/>
    <p:sldId id="263" r:id="rId5"/>
    <p:sldId id="274" r:id="rId6"/>
    <p:sldId id="258" r:id="rId7"/>
    <p:sldId id="259" r:id="rId8"/>
    <p:sldId id="260" r:id="rId9"/>
    <p:sldId id="26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57" r:id="rId2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10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52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676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686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1559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870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535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950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930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408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70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3A941-2CEA-4F83-A1C3-B34E62708056}" type="datetimeFigureOut">
              <a:rPr lang="pt-BR" smtClean="0"/>
              <a:t>27/11/2017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4C045-AD3D-48C6-93D1-B55C11738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509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643678">
            <a:off x="4334438" y="1380404"/>
            <a:ext cx="3680975" cy="7128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Homem Branco ou Arco Íris?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6" name="Retângulo 5"/>
          <p:cNvSpPr/>
          <p:nvPr/>
        </p:nvSpPr>
        <p:spPr>
          <a:xfrm rot="371158">
            <a:off x="4677029" y="2348821"/>
            <a:ext cx="2246932" cy="4458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Cléo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Menegatt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2" name="Leo Rojas -  Chask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9244" y="22290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28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7893" y="262646"/>
            <a:ext cx="6348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643152" y="155704"/>
            <a:ext cx="585769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Escrito por uma Criança Angolana…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 surpreendente!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Afinal Somos Todos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Arco-Íris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!!!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Homem Branco ou Homem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Arco-Íris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eu Nasci, era Preto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Cresci, era Preto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Pego Sol, fico Preto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Sinto Frio, continuo Preto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Estou Assustado, também fico Preto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Estou Doente, Preto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Quando Eu Morrer, continuarei Preto!</a:t>
            </a:r>
          </a:p>
        </p:txBody>
      </p:sp>
    </p:spTree>
    <p:extLst>
      <p:ext uri="{BB962C8B-B14F-4D97-AF65-F5344CB8AC3E}">
        <p14:creationId xmlns:p14="http://schemas.microsoft.com/office/powerpoint/2010/main" val="338049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000">
        <p14:reveal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7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67198" y="371147"/>
            <a:ext cx="580960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Você Cara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Branco,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Nasce, você é Rosa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Cresce, você é Branco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Você Pega Sol, fica Vermelho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Sente Frio, você fica Roxo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Você se Assusta, fica Amarelo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Está Doente, fica Verde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Você Morrer, você ficará Cinzento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vem me chamar de Homem de Cor?!!!</a:t>
            </a:r>
          </a:p>
        </p:txBody>
      </p:sp>
    </p:spTree>
    <p:extLst>
      <p:ext uri="{BB962C8B-B14F-4D97-AF65-F5344CB8AC3E}">
        <p14:creationId xmlns:p14="http://schemas.microsoft.com/office/powerpoint/2010/main" val="229654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000">
        <p14:reveal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86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7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1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91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7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wipe/>
      </p:transition>
    </mc:Choice>
    <mc:Fallback xmlns=""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96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89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8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24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83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pull dir="d"/>
      </p:transition>
    </mc:Choice>
    <mc:Fallback xmlns=""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50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42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1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wipe dir="r"/>
      </p:transition>
    </mc:Choice>
    <mc:Fallback xmlns="">
      <p:transition spd="slow" advTm="3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7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33035" y="2571750"/>
            <a:ext cx="525817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Arquivo Pessoal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Projeto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Alabá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Zumbi: Pensamento 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Surpreendente</a:t>
            </a: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Professor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Ronnie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Von</a:t>
            </a: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Leo Rojas-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Chaski</a:t>
            </a:r>
            <a:endParaRPr lang="pt-BR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761519" y="262646"/>
            <a:ext cx="35125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188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Homem Branco ou Arco-Íris-Cléo Menegatt</Template>
  <TotalTime>12</TotalTime>
  <Words>171</Words>
  <Application>Microsoft Office PowerPoint</Application>
  <PresentationFormat>Apresentação na tela (16:9)</PresentationFormat>
  <Paragraphs>36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Angsana New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2017-11-27T20:50:04Z</dcterms:created>
  <dcterms:modified xsi:type="dcterms:W3CDTF">2017-11-27T21:02:37Z</dcterms:modified>
</cp:coreProperties>
</file>