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8" r:id="rId5"/>
    <p:sldId id="261" r:id="rId6"/>
    <p:sldId id="267" r:id="rId7"/>
    <p:sldId id="262" r:id="rId8"/>
    <p:sldId id="269" r:id="rId9"/>
    <p:sldId id="263" r:id="rId10"/>
    <p:sldId id="258" r:id="rId11"/>
    <p:sldId id="264" r:id="rId12"/>
    <p:sldId id="266" r:id="rId13"/>
    <p:sldId id="260" r:id="rId14"/>
    <p:sldId id="265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23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6052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03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9504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003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6757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571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9944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0469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28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3178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64AEF-41E8-4557-AF2A-3D4C1C5F6D2F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88FA3-00E9-4B3C-8A1E-1C4F10053B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31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Adieu mon amour - Anthony Ventu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524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61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486336" y="738485"/>
            <a:ext cx="453508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E o Tempo Não Passou...!</a:t>
            </a:r>
            <a:endParaRPr lang="pt-BR" sz="5400" b="1" cap="none" spc="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402002" y="2339093"/>
            <a:ext cx="2664159" cy="46531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Nara Pamplona</a:t>
            </a:r>
            <a:endParaRPr lang="pt-BR" sz="5400" b="1" cap="none" spc="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426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41782">
            <a:off x="2491740" y="1786920"/>
            <a:ext cx="497764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Parece que o tempo congelou no espaço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tua presença alimenta ainda nosso amor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Aquecendo meu corpo com teu calor ardente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braços abrigando-o com amor,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ternura.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25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14:flythrough dir="out" hasBounce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49766" cy="5143500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214" y="0"/>
            <a:ext cx="5258786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12685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14:prism isContent="1" isInverted="1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32725">
            <a:off x="2608349" y="1786920"/>
            <a:ext cx="46971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sussurrar, lento,  baixinho e sensual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arrepiar minha pele,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abrazando-a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Compassando o caminhar  paciente, sábio,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meu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sedento de alimento</a:t>
            </a:r>
          </a:p>
        </p:txBody>
      </p:sp>
    </p:spTree>
    <p:extLst>
      <p:ext uri="{BB962C8B-B14F-4D97-AF65-F5344CB8AC3E}">
        <p14:creationId xmlns:p14="http://schemas.microsoft.com/office/powerpoint/2010/main" val="297576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randomBar dir="vert"/>
      </p:transition>
    </mc:Choice>
    <mc:Fallback>
      <p:transition spd="slow" advTm="1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18538" cy="5143500"/>
          </a:xfrm>
          <a:prstGeom prst="rect">
            <a:avLst/>
          </a:prstGeom>
          <a:effectLst>
            <a:softEdge rad="95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25" y="0"/>
            <a:ext cx="6086475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391764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lip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36126">
            <a:off x="2203020" y="1786919"/>
            <a:ext cx="5399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lábios apressados, molhados,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sôfregos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Sugando os meus com afoite,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sofreguidão.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mãos impacientes, mas leves, suaves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Tocando minhas curvas como notas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cadenciadas.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02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randomBar dir="vert"/>
      </p:transition>
    </mc:Choice>
    <mc:Fallback>
      <p:transition spd="slow" advTm="1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855779" cy="5124450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745" y="0"/>
            <a:ext cx="5701255" cy="5143500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2726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d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99961">
            <a:off x="2175380" y="1663432"/>
            <a:ext cx="572624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sons dessa sinfonia de amor constante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Tornam-se mais fortes como um "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Molto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vivace"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Levando-nos à loucura do gozo, do prazer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Culminando com o sentimento divino de um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adágio.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49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randomBar dir="vert"/>
      </p:transition>
    </mc:Choice>
    <mc:Fallback>
      <p:transition spd="slow" advTm="1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162" y="0"/>
            <a:ext cx="507783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51558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03117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33884">
            <a:off x="2387058" y="1643974"/>
            <a:ext cx="51635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parece que o tempo, congelou, não passou...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Juntos, ungidos pela energia de um amor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Festejado e iluminado por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plêiades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estrelas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Dançando silentes com parceria de suave luar!</a:t>
            </a:r>
          </a:p>
        </p:txBody>
      </p:sp>
    </p:spTree>
    <p:extLst>
      <p:ext uri="{BB962C8B-B14F-4D97-AF65-F5344CB8AC3E}">
        <p14:creationId xmlns:p14="http://schemas.microsoft.com/office/powerpoint/2010/main" val="2868575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randomBar dir="vert"/>
      </p:transition>
    </mc:Choice>
    <mc:Fallback>
      <p:transition spd="slow" advTm="1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047" y="0"/>
            <a:ext cx="5680953" cy="5143500"/>
          </a:xfrm>
          <a:prstGeom prst="rect">
            <a:avLst/>
          </a:prstGeom>
          <a:effectLst>
            <a:softEdge rad="1003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89123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26241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99733">
            <a:off x="1634247" y="4464995"/>
            <a:ext cx="1912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Nara Pamplona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1237545">
            <a:off x="5865778" y="4408535"/>
            <a:ext cx="2666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 Goelzer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046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85469" y="846306"/>
            <a:ext cx="5416868" cy="35471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Nara Pamplona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Adieu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Amour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-Anthony Ventura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013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199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2018-07-26T21:42:02Z</dcterms:created>
  <dcterms:modified xsi:type="dcterms:W3CDTF">2018-08-07T13:56:35Z</dcterms:modified>
</cp:coreProperties>
</file>