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1" r:id="rId5"/>
    <p:sldId id="264" r:id="rId6"/>
    <p:sldId id="262" r:id="rId7"/>
    <p:sldId id="265" r:id="rId8"/>
    <p:sldId id="263" r:id="rId9"/>
    <p:sldId id="266" r:id="rId10"/>
    <p:sldId id="258" r:id="rId1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06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440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660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405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708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869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808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373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828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922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662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07B52-4803-43CB-BA54-8454A12B1E88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4E5B4-3D6D-486E-AB38-0A9EBDBC70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65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água, grande, tapete&#10;&#10;Descrição gerada automaticamente">
            <a:extLst>
              <a:ext uri="{FF2B5EF4-FFF2-40B4-BE49-F238E27FC236}">
                <a16:creationId xmlns:a16="http://schemas.microsoft.com/office/drawing/2014/main" id="{A34E6B25-4415-4AB9-9968-B6AFCFD6FC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OneDayI'llFlyAway-FrancisGoya-ByWilfriedBraem-INSTRUMENTAL-[AudioTrimmer.com] (1)">
            <a:hlinkClick r:id="" action="ppaction://media"/>
            <a:extLst>
              <a:ext uri="{FF2B5EF4-FFF2-40B4-BE49-F238E27FC236}">
                <a16:creationId xmlns:a16="http://schemas.microsoft.com/office/drawing/2014/main" id="{B66532BF-3416-4D0D-82A8-0F3998CBDA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4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1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, comida, vidro&#10;&#10;Descrição gerada automaticamente">
            <a:extLst>
              <a:ext uri="{FF2B5EF4-FFF2-40B4-BE49-F238E27FC236}">
                <a16:creationId xmlns:a16="http://schemas.microsoft.com/office/drawing/2014/main" id="{AA99730A-5D07-4432-9379-0A6FEE95D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F87C01-AE81-400A-B682-76EE26835612}"/>
              </a:ext>
            </a:extLst>
          </p:cNvPr>
          <p:cNvSpPr txBox="1"/>
          <p:nvPr/>
        </p:nvSpPr>
        <p:spPr>
          <a:xfrm>
            <a:off x="1780871" y="1376624"/>
            <a:ext cx="599394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 meu coração alvoraçado,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Bater desordenado no meu peito.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Impávido fiquei! Fiquei sem jeito!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raio o pôs assim em tal estado?</a:t>
            </a:r>
          </a:p>
        </p:txBody>
      </p:sp>
    </p:spTree>
    <p:extLst>
      <p:ext uri="{BB962C8B-B14F-4D97-AF65-F5344CB8AC3E}">
        <p14:creationId xmlns:p14="http://schemas.microsoft.com/office/powerpoint/2010/main" val="325482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cover/>
      </p:transition>
    </mc:Choice>
    <mc:Fallback>
      <p:transition spd="slow" advTm="11000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água, grande, tapete&#10;&#10;Descrição gerada automaticamente">
            <a:extLst>
              <a:ext uri="{FF2B5EF4-FFF2-40B4-BE49-F238E27FC236}">
                <a16:creationId xmlns:a16="http://schemas.microsoft.com/office/drawing/2014/main" id="{924C6A3D-E397-4187-803C-44D0AF2B0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flor no cabelo&#10;&#10;Descrição gerada automaticamente">
            <a:extLst>
              <a:ext uri="{FF2B5EF4-FFF2-40B4-BE49-F238E27FC236}">
                <a16:creationId xmlns:a16="http://schemas.microsoft.com/office/drawing/2014/main" id="{5B3812A1-7418-42B9-A4F3-6137565CC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8646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9000" advTm="4000">
        <p159:morph option="byObjec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, comida, vidro&#10;&#10;Descrição gerada automaticamente">
            <a:extLst>
              <a:ext uri="{FF2B5EF4-FFF2-40B4-BE49-F238E27FC236}">
                <a16:creationId xmlns:a16="http://schemas.microsoft.com/office/drawing/2014/main" id="{AA99730A-5D07-4432-9379-0A6FEE95D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002A8A-77CC-4474-B4DA-216109AE54B6}"/>
              </a:ext>
            </a:extLst>
          </p:cNvPr>
          <p:cNvSpPr txBox="1"/>
          <p:nvPr/>
        </p:nvSpPr>
        <p:spPr>
          <a:xfrm>
            <a:off x="1689712" y="1316335"/>
            <a:ext cx="611276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Olhei em meu redor, desconfiado.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Senti-me desolado, contrafeito!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não compreender, a causa efeito,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pusera a bater descontrolado!</a:t>
            </a:r>
          </a:p>
        </p:txBody>
      </p:sp>
    </p:spTree>
    <p:extLst>
      <p:ext uri="{BB962C8B-B14F-4D97-AF65-F5344CB8AC3E}">
        <p14:creationId xmlns:p14="http://schemas.microsoft.com/office/powerpoint/2010/main" val="372779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cover/>
      </p:transition>
    </mc:Choice>
    <mc:Fallback>
      <p:transition spd="slow" advTm="12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água, grande, tapete&#10;&#10;Descrição gerada automaticamente">
            <a:extLst>
              <a:ext uri="{FF2B5EF4-FFF2-40B4-BE49-F238E27FC236}">
                <a16:creationId xmlns:a16="http://schemas.microsoft.com/office/drawing/2014/main" id="{924C6A3D-E397-4187-803C-44D0AF2B0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em cima de gramado&#10;&#10;Descrição gerada automaticamente">
            <a:extLst>
              <a:ext uri="{FF2B5EF4-FFF2-40B4-BE49-F238E27FC236}">
                <a16:creationId xmlns:a16="http://schemas.microsoft.com/office/drawing/2014/main" id="{28AF24F5-5BD4-403F-BF4F-7BF79C6B71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934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9000" advTm="4000">
        <p159:morph option="byObject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, comida, vidro&#10;&#10;Descrição gerada automaticamente">
            <a:extLst>
              <a:ext uri="{FF2B5EF4-FFF2-40B4-BE49-F238E27FC236}">
                <a16:creationId xmlns:a16="http://schemas.microsoft.com/office/drawing/2014/main" id="{AA99730A-5D07-4432-9379-0A6FEE95D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0C9FE7-62D2-49EC-88F3-AF6EDE4FA6B8}"/>
              </a:ext>
            </a:extLst>
          </p:cNvPr>
          <p:cNvSpPr txBox="1"/>
          <p:nvPr/>
        </p:nvSpPr>
        <p:spPr>
          <a:xfrm>
            <a:off x="1775547" y="1668026"/>
            <a:ext cx="588231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Tive depois, a estranha sensação.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tinham aberto o coração,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dentro dele, alguém se aboletava!</a:t>
            </a:r>
          </a:p>
        </p:txBody>
      </p:sp>
    </p:spTree>
    <p:extLst>
      <p:ext uri="{BB962C8B-B14F-4D97-AF65-F5344CB8AC3E}">
        <p14:creationId xmlns:p14="http://schemas.microsoft.com/office/powerpoint/2010/main" val="401194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over/>
      </p:transition>
    </mc:Choice>
    <mc:Fallback>
      <p:transition spd="slow" advTm="10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água, grande, tapete&#10;&#10;Descrição gerada automaticamente">
            <a:extLst>
              <a:ext uri="{FF2B5EF4-FFF2-40B4-BE49-F238E27FC236}">
                <a16:creationId xmlns:a16="http://schemas.microsoft.com/office/drawing/2014/main" id="{924C6A3D-E397-4187-803C-44D0AF2B0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rosa&#10;&#10;Descrição gerada automaticamente">
            <a:extLst>
              <a:ext uri="{FF2B5EF4-FFF2-40B4-BE49-F238E27FC236}">
                <a16:creationId xmlns:a16="http://schemas.microsoft.com/office/drawing/2014/main" id="{F14B719F-00DF-4770-A4D9-BE84ABD14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5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warp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esa, comida, vidro&#10;&#10;Descrição gerada automaticamente">
            <a:extLst>
              <a:ext uri="{FF2B5EF4-FFF2-40B4-BE49-F238E27FC236}">
                <a16:creationId xmlns:a16="http://schemas.microsoft.com/office/drawing/2014/main" id="{AA99730A-5D07-4432-9379-0A6FEE95D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C9D786-E598-4D0F-9E9D-0A3655424E5B}"/>
              </a:ext>
            </a:extLst>
          </p:cNvPr>
          <p:cNvSpPr txBox="1"/>
          <p:nvPr/>
        </p:nvSpPr>
        <p:spPr>
          <a:xfrm>
            <a:off x="1373882" y="1657978"/>
            <a:ext cx="67266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Aos poucos o meu ser se aquietou.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percebeu, que o ser, que se alojou…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a meia laranja que faltava!</a:t>
            </a:r>
          </a:p>
        </p:txBody>
      </p:sp>
    </p:spTree>
    <p:extLst>
      <p:ext uri="{BB962C8B-B14F-4D97-AF65-F5344CB8AC3E}">
        <p14:creationId xmlns:p14="http://schemas.microsoft.com/office/powerpoint/2010/main" val="98519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over/>
      </p:transition>
    </mc:Choice>
    <mc:Fallback>
      <p:transition spd="slow" advTm="10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Uma imagem contendo edifício, água, grande, tapete&#10;&#10;Descrição gerada automaticamente">
            <a:extLst>
              <a:ext uri="{FF2B5EF4-FFF2-40B4-BE49-F238E27FC236}">
                <a16:creationId xmlns:a16="http://schemas.microsoft.com/office/drawing/2014/main" id="{A34E6B25-4415-4AB9-9968-B6AFCFD6FC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7" name="Imagem 6" descr="Mulher com vestido rosa&#10;&#10;Descrição gerada automaticamente">
            <a:extLst>
              <a:ext uri="{FF2B5EF4-FFF2-40B4-BE49-F238E27FC236}">
                <a16:creationId xmlns:a16="http://schemas.microsoft.com/office/drawing/2014/main" id="{33A91641-B09C-4946-BB76-01E4F4042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02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checker/>
      </p:transition>
    </mc:Choice>
    <mc:Fallback>
      <p:transition spd="slow" advTm="4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homem, foto, em pé, mulher&#10;&#10;Descrição gerada automaticamente">
            <a:extLst>
              <a:ext uri="{FF2B5EF4-FFF2-40B4-BE49-F238E27FC236}">
                <a16:creationId xmlns:a16="http://schemas.microsoft.com/office/drawing/2014/main" id="{D91A510F-8C6E-44E5-9FE9-B6546AA70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8FD013-D01E-4F97-8EC7-C97EC38A6E38}"/>
              </a:ext>
            </a:extLst>
          </p:cNvPr>
          <p:cNvSpPr txBox="1"/>
          <p:nvPr/>
        </p:nvSpPr>
        <p:spPr>
          <a:xfrm>
            <a:off x="5970751" y="894303"/>
            <a:ext cx="325018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6B90C5B-9984-424B-8789-17DE4EFE0EC8}"/>
              </a:ext>
            </a:extLst>
          </p:cNvPr>
          <p:cNvSpPr txBox="1"/>
          <p:nvPr/>
        </p:nvSpPr>
        <p:spPr>
          <a:xfrm>
            <a:off x="3604298" y="2723103"/>
            <a:ext cx="542398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Alfredo Dos Santos Mendes</a:t>
            </a:r>
          </a:p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One</a:t>
            </a:r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Day </a:t>
            </a:r>
            <a:r>
              <a:rPr lang="pt-BR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l’llFly</a:t>
            </a:r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Away</a:t>
            </a:r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-Francis Goya</a:t>
            </a:r>
          </a:p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808000"/>
                </a:highlight>
                <a:latin typeface="Script MT Bold" panose="03040602040607080904" pitchFamily="66" charset="0"/>
              </a:rPr>
              <a:t>http://www.youtube.com/c/CleoniceMenegattGoelzer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9114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5000">
        <p15:prstTrans prst="crush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160</Words>
  <Application>Microsoft Office PowerPoint</Application>
  <PresentationFormat>Apresentação na tela (16:9)</PresentationFormat>
  <Paragraphs>23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4</cp:revision>
  <dcterms:created xsi:type="dcterms:W3CDTF">2020-07-07T19:56:21Z</dcterms:created>
  <dcterms:modified xsi:type="dcterms:W3CDTF">2020-07-07T20:52:18Z</dcterms:modified>
</cp:coreProperties>
</file>