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8" r:id="rId6"/>
    <p:sldId id="265" r:id="rId7"/>
    <p:sldId id="269" r:id="rId8"/>
    <p:sldId id="264" r:id="rId9"/>
    <p:sldId id="270" r:id="rId10"/>
    <p:sldId id="263" r:id="rId11"/>
    <p:sldId id="271" r:id="rId12"/>
    <p:sldId id="258" r:id="rId13"/>
    <p:sldId id="261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14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7606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92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75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456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4127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041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7746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5698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153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9374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D8858-995F-441F-8EFF-FA6739EA0C46}" type="datetimeFigureOut">
              <a:rPr lang="pt-BR" smtClean="0"/>
              <a:t>16/09/2023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130A1-C495-4290-9211-48E5E48F4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578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45A3929-166C-F86A-B538-EE89C9B2E0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C53E053-43CB-7E3D-E980-F3380CD0F5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18-Ernesto Cortazar -  One Voice Concerto - INSTRUMENTAL">
            <a:hlinkClick r:id="" action="ppaction://media"/>
            <a:extLst>
              <a:ext uri="{FF2B5EF4-FFF2-40B4-BE49-F238E27FC236}">
                <a16:creationId xmlns:a16="http://schemas.microsoft.com/office/drawing/2014/main" id="{84B250BE-46A0-8E7F-70F0-9EF5A91120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75861" y="25717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0966A84-BD8F-0863-63D7-622F18E58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9CC0DFF-ADB7-F1D0-5C37-43329E3D1CA8}"/>
              </a:ext>
            </a:extLst>
          </p:cNvPr>
          <p:cNvSpPr/>
          <p:nvPr/>
        </p:nvSpPr>
        <p:spPr>
          <a:xfrm>
            <a:off x="4289804" y="1022867"/>
            <a:ext cx="4102726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Assim é a Paz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201B4A4-CD63-2969-6751-9BB1AE2A28D4}"/>
              </a:ext>
            </a:extLst>
          </p:cNvPr>
          <p:cNvSpPr/>
          <p:nvPr/>
        </p:nvSpPr>
        <p:spPr>
          <a:xfrm>
            <a:off x="3729438" y="3428137"/>
            <a:ext cx="3804424" cy="4847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700" b="1" dirty="0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latin typeface="Lucida Handwriting" panose="03010101010101010101" pitchFamily="66" charset="0"/>
              </a:rPr>
              <a:t>Ruth Gentil </a:t>
            </a:r>
            <a:r>
              <a:rPr lang="pt-BR" sz="2700" b="1" dirty="0" err="1">
                <a:ln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latin typeface="Lucida Handwriting" panose="03010101010101010101" pitchFamily="66" charset="0"/>
              </a:rPr>
              <a:t>Sivieri</a:t>
            </a:r>
            <a:endParaRPr lang="pt-BR" sz="2700" b="1" dirty="0">
              <a:ln>
                <a:solidFill>
                  <a:srgbClr val="7030A0"/>
                </a:solidFill>
              </a:ln>
              <a:solidFill>
                <a:sysClr val="windowText" lastClr="00000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228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drap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85C0F12-BCD1-8BAE-D386-1954E106F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265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0966A84-BD8F-0863-63D7-622F18E58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CD13C7-87EE-9257-C139-9EE0E0126089}"/>
              </a:ext>
            </a:extLst>
          </p:cNvPr>
          <p:cNvSpPr txBox="1"/>
          <p:nvPr/>
        </p:nvSpPr>
        <p:spPr>
          <a:xfrm>
            <a:off x="4133549" y="1073426"/>
            <a:ext cx="407355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centelha de uma luz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céu esparge e conduz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atingindo coração,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felicidade,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mandando embora a saudade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toda desilusão.</a:t>
            </a:r>
          </a:p>
        </p:txBody>
      </p:sp>
    </p:spTree>
    <p:extLst>
      <p:ext uri="{BB962C8B-B14F-4D97-AF65-F5344CB8AC3E}">
        <p14:creationId xmlns:p14="http://schemas.microsoft.com/office/powerpoint/2010/main" val="370888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73D64ED-B90F-8663-AC8B-5E64C448E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4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eveal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0966A84-BD8F-0863-63D7-622F18E58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432BBB-2F2C-9217-BFF7-27E34AC6FD92}"/>
              </a:ext>
            </a:extLst>
          </p:cNvPr>
          <p:cNvSpPr txBox="1"/>
          <p:nvPr/>
        </p:nvSpPr>
        <p:spPr>
          <a:xfrm>
            <a:off x="4315320" y="1023730"/>
            <a:ext cx="401103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aquele amor tão profundo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também abraça o mundo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festa, em grande emoção.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cantar dos passarinhos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volta para seus ninhos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enorme profusão.</a:t>
            </a:r>
          </a:p>
        </p:txBody>
      </p:sp>
    </p:spTree>
    <p:extLst>
      <p:ext uri="{BB962C8B-B14F-4D97-AF65-F5344CB8AC3E}">
        <p14:creationId xmlns:p14="http://schemas.microsoft.com/office/powerpoint/2010/main" val="222576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E0FCB1A-9FE1-DB9A-1609-34AA7AEB5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0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d"/>
      </p:transition>
    </mc:Choice>
    <mc:Fallback>
      <p:transition spd="slow" advTm="3000">
        <p:pull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0966A84-BD8F-0863-63D7-622F18E58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9434F2C-685F-9A12-670E-154CA771B003}"/>
              </a:ext>
            </a:extLst>
          </p:cNvPr>
          <p:cNvSpPr txBox="1"/>
          <p:nvPr/>
        </p:nvSpPr>
        <p:spPr>
          <a:xfrm>
            <a:off x="4441551" y="930985"/>
            <a:ext cx="361829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canto tão sereno,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fazendo do pranto ameno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deixando a vida cantar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bonita melodia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surge ao raiar do dia,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o seu poetar.</a:t>
            </a:r>
          </a:p>
        </p:txBody>
      </p:sp>
    </p:spTree>
    <p:extLst>
      <p:ext uri="{BB962C8B-B14F-4D97-AF65-F5344CB8AC3E}">
        <p14:creationId xmlns:p14="http://schemas.microsoft.com/office/powerpoint/2010/main" val="405417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F445353-79DA-55CB-B2E3-6ADE1DAEF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58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0966A84-BD8F-0863-63D7-622F18E58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D445634-D8AF-FE5E-28C8-2CC61886A9FA}"/>
              </a:ext>
            </a:extLst>
          </p:cNvPr>
          <p:cNvSpPr txBox="1"/>
          <p:nvPr/>
        </p:nvSpPr>
        <p:spPr>
          <a:xfrm>
            <a:off x="4418035" y="993913"/>
            <a:ext cx="357341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paz, também alegria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junto com a poesia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carregada de emoções.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calma e serenidade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só traz tranquilidade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faz pulsar corações.</a:t>
            </a:r>
          </a:p>
        </p:txBody>
      </p:sp>
    </p:spTree>
    <p:extLst>
      <p:ext uri="{BB962C8B-B14F-4D97-AF65-F5344CB8AC3E}">
        <p14:creationId xmlns:p14="http://schemas.microsoft.com/office/powerpoint/2010/main" val="374982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A398E77-1612-914F-4C3E-00E515EE9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7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2E41164-A80D-49C6-CAD4-B10329D29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5D0177-076E-1085-B584-8AE08CCAA71A}"/>
              </a:ext>
            </a:extLst>
          </p:cNvPr>
          <p:cNvSpPr txBox="1"/>
          <p:nvPr/>
        </p:nvSpPr>
        <p:spPr>
          <a:xfrm>
            <a:off x="1292087" y="4601818"/>
            <a:ext cx="22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A636F9F-142F-F207-763E-8BA5AA5AD026}"/>
              </a:ext>
            </a:extLst>
          </p:cNvPr>
          <p:cNvSpPr txBox="1"/>
          <p:nvPr/>
        </p:nvSpPr>
        <p:spPr>
          <a:xfrm>
            <a:off x="6112564" y="4624901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46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0966A84-BD8F-0863-63D7-622F18E58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6625B5-CE2F-639C-4BC4-6BC7D6344822}"/>
              </a:ext>
            </a:extLst>
          </p:cNvPr>
          <p:cNvSpPr txBox="1"/>
          <p:nvPr/>
        </p:nvSpPr>
        <p:spPr>
          <a:xfrm>
            <a:off x="3477488" y="705679"/>
            <a:ext cx="5327100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Ruth Gentil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Música:Ernesto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Cortazar-One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Voice Concerto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59152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5000">
        <p14:window dir="ver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171</TotalTime>
  <Words>179</Words>
  <Application>Microsoft Office PowerPoint</Application>
  <PresentationFormat>Apresentação na tela (16:9)</PresentationFormat>
  <Paragraphs>39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Lucida Handwriting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6</cp:revision>
  <dcterms:created xsi:type="dcterms:W3CDTF">2023-09-10T03:44:35Z</dcterms:created>
  <dcterms:modified xsi:type="dcterms:W3CDTF">2023-09-16T23:54:07Z</dcterms:modified>
</cp:coreProperties>
</file>