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5" r:id="rId3"/>
    <p:sldId id="256" r:id="rId4"/>
    <p:sldId id="266" r:id="rId5"/>
    <p:sldId id="257" r:id="rId6"/>
    <p:sldId id="264" r:id="rId7"/>
    <p:sldId id="261" r:id="rId8"/>
    <p:sldId id="268" r:id="rId9"/>
    <p:sldId id="262" r:id="rId10"/>
    <p:sldId id="267" r:id="rId11"/>
    <p:sldId id="258" r:id="rId12"/>
    <p:sldId id="269" r:id="rId13"/>
    <p:sldId id="270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175E0-82EF-4324-B411-84A54EC44D62}" type="datetimeFigureOut">
              <a:rPr lang="pt-BR" smtClean="0"/>
              <a:t>12/01/2021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B2AAA-D86D-401E-8C01-735AC33A4B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2586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175E0-82EF-4324-B411-84A54EC44D62}" type="datetimeFigureOut">
              <a:rPr lang="pt-BR" smtClean="0"/>
              <a:t>12/01/2021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B2AAA-D86D-401E-8C01-735AC33A4B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6315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175E0-82EF-4324-B411-84A54EC44D62}" type="datetimeFigureOut">
              <a:rPr lang="pt-BR" smtClean="0"/>
              <a:t>12/01/2021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B2AAA-D86D-401E-8C01-735AC33A4B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9008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175E0-82EF-4324-B411-84A54EC44D62}" type="datetimeFigureOut">
              <a:rPr lang="pt-BR" smtClean="0"/>
              <a:t>12/01/2021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B2AAA-D86D-401E-8C01-735AC33A4B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070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175E0-82EF-4324-B411-84A54EC44D62}" type="datetimeFigureOut">
              <a:rPr lang="pt-BR" smtClean="0"/>
              <a:t>12/01/2021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B2AAA-D86D-401E-8C01-735AC33A4B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8696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175E0-82EF-4324-B411-84A54EC44D62}" type="datetimeFigureOut">
              <a:rPr lang="pt-BR" smtClean="0"/>
              <a:t>12/01/2021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B2AAA-D86D-401E-8C01-735AC33A4B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2494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175E0-82EF-4324-B411-84A54EC44D62}" type="datetimeFigureOut">
              <a:rPr lang="pt-BR" smtClean="0"/>
              <a:t>12/01/2021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B2AAA-D86D-401E-8C01-735AC33A4B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9129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175E0-82EF-4324-B411-84A54EC44D62}" type="datetimeFigureOut">
              <a:rPr lang="pt-BR" smtClean="0"/>
              <a:t>12/01/2021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B2AAA-D86D-401E-8C01-735AC33A4B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1127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175E0-82EF-4324-B411-84A54EC44D62}" type="datetimeFigureOut">
              <a:rPr lang="pt-BR" smtClean="0"/>
              <a:t>12/01/2021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B2AAA-D86D-401E-8C01-735AC33A4B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8812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175E0-82EF-4324-B411-84A54EC44D62}" type="datetimeFigureOut">
              <a:rPr lang="pt-BR" smtClean="0"/>
              <a:t>12/01/2021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B2AAA-D86D-401E-8C01-735AC33A4B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0083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0175E0-82EF-4324-B411-84A54EC44D62}" type="datetimeFigureOut">
              <a:rPr lang="pt-BR" smtClean="0"/>
              <a:t>12/01/2021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B2AAA-D86D-401E-8C01-735AC33A4B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0929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175E0-82EF-4324-B411-84A54EC44D62}" type="datetimeFigureOut">
              <a:rPr lang="pt-BR" smtClean="0"/>
              <a:t>12/01/2021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B2AAA-D86D-401E-8C01-735AC33A4B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8313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0A2A677-5B7F-4FCD-ADA7-72B34F1FA7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4FA6B38-2D65-4F14-84A4-0D8D658BEC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CM-1 HAUSER The Lonely Shepherd   'Alone, Together'">
            <a:hlinkClick r:id="" action="ppaction://media"/>
            <a:extLst>
              <a:ext uri="{FF2B5EF4-FFF2-40B4-BE49-F238E27FC236}">
                <a16:creationId xmlns:a16="http://schemas.microsoft.com/office/drawing/2014/main" id="{08FEE29B-EE63-46EF-9C4E-8B4EE3788B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51453" y="27937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196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0A2A677-5B7F-4FCD-ADA7-72B34F1FA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2A8194F-3E6A-4889-BE97-845DD75574FE}"/>
              </a:ext>
            </a:extLst>
          </p:cNvPr>
          <p:cNvSpPr txBox="1"/>
          <p:nvPr/>
        </p:nvSpPr>
        <p:spPr>
          <a:xfrm>
            <a:off x="800049" y="155704"/>
            <a:ext cx="8343951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“Os sulcos da pele revelam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 idade cronológica! E o sorriso franco,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 ar de plenitude, a jovialidade do espírito!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Maria tem, ainda, muitos poemas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debates publicados em jornais e sites da internet.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esta jovem e talentosa poetisa  de 81 anos( muito bem vividos!)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ingressa na Família </a:t>
            </a:r>
            <a:r>
              <a:rPr lang="pt-BR" sz="28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ROLiana</a:t>
            </a:r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como uma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‘Decana da Sensibilidade’!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Abaixo, a sua primeira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contribuição, ‘incendiando’ a imaginação dos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leitores do Jornal Cultural ROL!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6E552F12-CF75-4A02-BB17-0D71C204C5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524539" cy="283265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32000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25000">
        <p15:prstTrans prst="peelOff"/>
      </p:transition>
    </mc:Choice>
    <mc:Fallback>
      <p:transition spd="slow" advTm="2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086B512-86E2-4B19-8D7C-6DA784C458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86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">
        <p14:prism dir="u" isContent="1" isInverted="1"/>
      </p:transition>
    </mc:Choice>
    <mc:Fallback xmlns="">
      <p:transition spd="slow" advTm="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0A2A677-5B7F-4FCD-ADA7-72B34F1FA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D1850D0-2658-4F5E-8556-0EA25A36DEA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0" t="8224" r="4480" b="8224"/>
          <a:stretch/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10034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190F5F5-A7AE-4CB7-A532-71F76F932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399ACD8B-3316-44A2-8B66-BF219B0B6501}"/>
              </a:ext>
            </a:extLst>
          </p:cNvPr>
          <p:cNvSpPr/>
          <p:nvPr/>
        </p:nvSpPr>
        <p:spPr>
          <a:xfrm>
            <a:off x="2840310" y="1305016"/>
            <a:ext cx="544892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dirty="0">
                <a:ln>
                  <a:solidFill>
                    <a:srgbClr val="FFFF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Coração Incendiado</a:t>
            </a:r>
            <a:endParaRPr lang="pt-BR" sz="6000" b="1" cap="none" spc="0" dirty="0">
              <a:ln>
                <a:solidFill>
                  <a:srgbClr val="FFFF00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phorigenic" panose="02000400000000000000" pitchFamily="2" charset="0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D594B41-C3BF-43B3-8CB6-F76503BED2DD}"/>
              </a:ext>
            </a:extLst>
          </p:cNvPr>
          <p:cNvSpPr/>
          <p:nvPr/>
        </p:nvSpPr>
        <p:spPr>
          <a:xfrm>
            <a:off x="695739" y="2716372"/>
            <a:ext cx="880607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400" b="1" cap="none" spc="0" dirty="0">
                <a:ln>
                  <a:solidFill>
                    <a:srgbClr val="FFFF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Alcina Maria Silva Azevedo</a:t>
            </a:r>
          </a:p>
        </p:txBody>
      </p:sp>
    </p:spTree>
    <p:extLst>
      <p:ext uri="{BB962C8B-B14F-4D97-AF65-F5344CB8AC3E}">
        <p14:creationId xmlns:p14="http://schemas.microsoft.com/office/powerpoint/2010/main" val="86289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7000">
        <p14:flythrough dir="out" hasBounce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0A2A677-5B7F-4FCD-ADA7-72B34F1FA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0F3EE7A-3D41-4E0A-B3F7-9FEC25D7C5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56715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190F5F5-A7AE-4CB7-A532-71F76F932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F87D41E-14B7-4297-A1B1-8EE7D34F1270}"/>
              </a:ext>
            </a:extLst>
          </p:cNvPr>
          <p:cNvSpPr txBox="1"/>
          <p:nvPr/>
        </p:nvSpPr>
        <p:spPr>
          <a:xfrm>
            <a:off x="3078813" y="1140589"/>
            <a:ext cx="522130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Incendeia coração ! Incendeia !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Queime toda mágoa e o vazio,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um amor incontido,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jamais será sentido,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forma duradoura.</a:t>
            </a:r>
          </a:p>
        </p:txBody>
      </p:sp>
    </p:spTree>
    <p:extLst>
      <p:ext uri="{BB962C8B-B14F-4D97-AF65-F5344CB8AC3E}">
        <p14:creationId xmlns:p14="http://schemas.microsoft.com/office/powerpoint/2010/main" val="4045607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9000">
        <p14:prism dir="d" isContent="1" isInverted="1"/>
      </p:transition>
    </mc:Choice>
    <mc:Fallback>
      <p:transition spd="slow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0A2A677-5B7F-4FCD-ADA7-72B34F1FA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EED054B-2F36-4E8C-9A46-D2817261F6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208" b="19208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18426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fade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190F5F5-A7AE-4CB7-A532-71F76F932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8137B0B-EA16-4796-A1B0-5CB93C7342BE}"/>
              </a:ext>
            </a:extLst>
          </p:cNvPr>
          <p:cNvSpPr txBox="1"/>
          <p:nvPr/>
        </p:nvSpPr>
        <p:spPr>
          <a:xfrm>
            <a:off x="2655529" y="863590"/>
            <a:ext cx="612218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Incendeia !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Queime tudo o que não me faz feliz !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deixe a minha 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alegria e gana de viver.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sei que bem depressa.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Outro amor irá nascer !</a:t>
            </a:r>
          </a:p>
        </p:txBody>
      </p:sp>
    </p:spTree>
    <p:extLst>
      <p:ext uri="{BB962C8B-B14F-4D97-AF65-F5344CB8AC3E}">
        <p14:creationId xmlns:p14="http://schemas.microsoft.com/office/powerpoint/2010/main" val="135889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14:prism dir="d" isContent="1" isInverted="1"/>
      </p:transition>
    </mc:Choice>
    <mc:Fallback>
      <p:transition spd="slow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0A2A677-5B7F-4FCD-ADA7-72B34F1FA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A84A32B-76D5-4E1E-B05B-CB9A37D735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982" b="15982"/>
          <a:stretch/>
        </p:blipFill>
        <p:spPr>
          <a:xfrm>
            <a:off x="139148" y="0"/>
            <a:ext cx="884582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59132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an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6AEF717-507B-4974-B31F-E74E9A58E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A6D2297E-A61C-416D-A6A7-AD9C3191B83C}"/>
              </a:ext>
            </a:extLst>
          </p:cNvPr>
          <p:cNvSpPr txBox="1"/>
          <p:nvPr/>
        </p:nvSpPr>
        <p:spPr>
          <a:xfrm>
            <a:off x="983974" y="4373217"/>
            <a:ext cx="28071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</a:t>
            </a:r>
            <a:r>
              <a:rPr lang="pt-BR" sz="28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M.S.Azevedo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E546D871-66ED-40EC-8CE3-2481DF050BB7}"/>
              </a:ext>
            </a:extLst>
          </p:cNvPr>
          <p:cNvSpPr txBox="1"/>
          <p:nvPr/>
        </p:nvSpPr>
        <p:spPr>
          <a:xfrm>
            <a:off x="6150502" y="445273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3240571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fracture"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0A2A677-5B7F-4FCD-ADA7-72B34F1FA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0CC8485-AA26-41AA-9C8E-AAC80C00A3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49977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window dir="vert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0A2A677-5B7F-4FCD-ADA7-72B34F1FA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95ECB60-DDA4-4B3A-90D9-C973B6C4C234}"/>
              </a:ext>
            </a:extLst>
          </p:cNvPr>
          <p:cNvSpPr txBox="1"/>
          <p:nvPr/>
        </p:nvSpPr>
        <p:spPr>
          <a:xfrm>
            <a:off x="188305" y="309592"/>
            <a:ext cx="8539517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Alcina  Maria Silva Azevedo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The </a:t>
            </a:r>
            <a:r>
              <a:rPr lang="pt-BR" sz="32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Lonely</a:t>
            </a:r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Shepherd-</a:t>
            </a:r>
            <a:r>
              <a:rPr lang="pt-BR" sz="32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Alone</a:t>
            </a:r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Together</a:t>
            </a:r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” (“Hauser”)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www.sergrasan.com.br/cleoslides</a:t>
            </a:r>
            <a:endParaRPr lang="pt-BR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http://www.youtube.com/c/CleoniceMenegattGoelzer</a:t>
            </a:r>
            <a:endParaRPr lang="pt-BR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32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603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9000">
        <p14:prism dir="d" isContent="1" isInverted="1"/>
      </p:transition>
    </mc:Choice>
    <mc:Fallback>
      <p:transition spd="slow" advTm="1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128</TotalTime>
  <Words>227</Words>
  <Application>Microsoft Office PowerPoint</Application>
  <PresentationFormat>Apresentação na tela (16:9)</PresentationFormat>
  <Paragraphs>35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Euphorigenic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15</cp:revision>
  <dcterms:created xsi:type="dcterms:W3CDTF">2021-01-09T01:10:09Z</dcterms:created>
  <dcterms:modified xsi:type="dcterms:W3CDTF">2021-01-13T01:31:51Z</dcterms:modified>
</cp:coreProperties>
</file>