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1" r:id="rId3"/>
    <p:sldId id="268" r:id="rId4"/>
    <p:sldId id="256" r:id="rId5"/>
    <p:sldId id="269" r:id="rId6"/>
    <p:sldId id="264" r:id="rId7"/>
    <p:sldId id="270" r:id="rId8"/>
    <p:sldId id="265" r:id="rId9"/>
    <p:sldId id="271" r:id="rId10"/>
    <p:sldId id="266" r:id="rId11"/>
    <p:sldId id="272" r:id="rId12"/>
    <p:sldId id="262" r:id="rId13"/>
    <p:sldId id="2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18ED3-EC81-4A15-8379-605D1DA1DA35}" v="1" dt="2020-10-27T01:53:19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48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556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461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968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866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05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553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956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214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64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9022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B1035-00C5-4EB4-B561-554386822095}" type="datetimeFigureOut">
              <a:rPr lang="pt-BR" smtClean="0"/>
              <a:t>12/11/2020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486BE-E0B5-4B4D-A46C-263AF4D152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787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M-10La Califfa (from 'The Lady Caliph')">
            <a:hlinkClick r:id="" action="ppaction://media"/>
            <a:extLst>
              <a:ext uri="{FF2B5EF4-FFF2-40B4-BE49-F238E27FC236}">
                <a16:creationId xmlns:a16="http://schemas.microsoft.com/office/drawing/2014/main" id="{F62C97F1-4D14-4448-875E-91F33D2D7E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5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9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 tapete&#10;&#10;Descrição gerada automaticamente">
            <a:extLst>
              <a:ext uri="{FF2B5EF4-FFF2-40B4-BE49-F238E27FC236}">
                <a16:creationId xmlns:a16="http://schemas.microsoft.com/office/drawing/2014/main" id="{007A37ED-E398-4139-9CB7-573E99BCF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F0DF56B-E515-4006-A103-02B2E45C238B}"/>
              </a:ext>
            </a:extLst>
          </p:cNvPr>
          <p:cNvSpPr/>
          <p:nvPr/>
        </p:nvSpPr>
        <p:spPr>
          <a:xfrm>
            <a:off x="2029888" y="1657978"/>
            <a:ext cx="6219809" cy="13251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Coração Traiçoeiro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DD2B-307B-45EC-AE08-1B672FC2D021}"/>
              </a:ext>
            </a:extLst>
          </p:cNvPr>
          <p:cNvSpPr/>
          <p:nvPr/>
        </p:nvSpPr>
        <p:spPr>
          <a:xfrm>
            <a:off x="2847725" y="3346033"/>
            <a:ext cx="4795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664768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de noiva&#10;&#10;Descrição gerada automaticamente">
            <a:extLst>
              <a:ext uri="{FF2B5EF4-FFF2-40B4-BE49-F238E27FC236}">
                <a16:creationId xmlns:a16="http://schemas.microsoft.com/office/drawing/2014/main" id="{8013B223-5537-460D-BECA-34F5E088E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74" y="0"/>
            <a:ext cx="881310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44581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ecido, tapete&#10;&#10;Descrição gerada automaticamente">
            <a:extLst>
              <a:ext uri="{FF2B5EF4-FFF2-40B4-BE49-F238E27FC236}">
                <a16:creationId xmlns:a16="http://schemas.microsoft.com/office/drawing/2014/main" id="{A1BEA974-BADE-4D34-8994-013ACE5B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B0540E0-D834-4747-B1CB-23A8973298F1}"/>
              </a:ext>
            </a:extLst>
          </p:cNvPr>
          <p:cNvSpPr txBox="1"/>
          <p:nvPr/>
        </p:nvSpPr>
        <p:spPr>
          <a:xfrm>
            <a:off x="236211" y="1540698"/>
            <a:ext cx="591219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me procuras hoje quando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boa verdade eu só te quis amar?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Vejo agora ao longe sem mando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eras tu quem eu queria cuidar.</a:t>
            </a:r>
          </a:p>
        </p:txBody>
      </p:sp>
    </p:spTree>
    <p:extLst>
      <p:ext uri="{BB962C8B-B14F-4D97-AF65-F5344CB8AC3E}">
        <p14:creationId xmlns:p14="http://schemas.microsoft.com/office/powerpoint/2010/main" val="214745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flor no cabelo&#10;&#10;Descrição gerada automaticamente">
            <a:extLst>
              <a:ext uri="{FF2B5EF4-FFF2-40B4-BE49-F238E27FC236}">
                <a16:creationId xmlns:a16="http://schemas.microsoft.com/office/drawing/2014/main" id="{2FAED534-0801-40A6-8D2B-B8CF6C6D74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4" y="0"/>
            <a:ext cx="87420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7408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ecido, tapete&#10;&#10;Descrição gerada automaticamente">
            <a:extLst>
              <a:ext uri="{FF2B5EF4-FFF2-40B4-BE49-F238E27FC236}">
                <a16:creationId xmlns:a16="http://schemas.microsoft.com/office/drawing/2014/main" id="{A1BEA974-BADE-4D34-8994-013ACE5B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1B736B-6B30-4451-870A-76C670C5C9A7}"/>
              </a:ext>
            </a:extLst>
          </p:cNvPr>
          <p:cNvSpPr txBox="1"/>
          <p:nvPr/>
        </p:nvSpPr>
        <p:spPr>
          <a:xfrm>
            <a:off x="0" y="1848897"/>
            <a:ext cx="616226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nego, fui feliz embora remando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contra ventos e marés, no alto mar.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quando me deixaste – amando -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disseste-o só pra não me contrariar.</a:t>
            </a:r>
          </a:p>
        </p:txBody>
      </p:sp>
    </p:spTree>
    <p:extLst>
      <p:ext uri="{BB962C8B-B14F-4D97-AF65-F5344CB8AC3E}">
        <p14:creationId xmlns:p14="http://schemas.microsoft.com/office/powerpoint/2010/main" val="13621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grama, vestuário, mulher, em pé&#10;&#10;Descrição gerada automaticamente">
            <a:extLst>
              <a:ext uri="{FF2B5EF4-FFF2-40B4-BE49-F238E27FC236}">
                <a16:creationId xmlns:a16="http://schemas.microsoft.com/office/drawing/2014/main" id="{0A576FA0-3ABE-49B7-BC3C-2BEBEE302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05" y="0"/>
            <a:ext cx="858129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254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ecido, tapete&#10;&#10;Descrição gerada automaticamente">
            <a:extLst>
              <a:ext uri="{FF2B5EF4-FFF2-40B4-BE49-F238E27FC236}">
                <a16:creationId xmlns:a16="http://schemas.microsoft.com/office/drawing/2014/main" id="{A1BEA974-BADE-4D34-8994-013ACE5B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A5DF9E-508F-41CC-98F4-85A18DF77DD5}"/>
              </a:ext>
            </a:extLst>
          </p:cNvPr>
          <p:cNvSpPr txBox="1"/>
          <p:nvPr/>
        </p:nvSpPr>
        <p:spPr>
          <a:xfrm>
            <a:off x="0" y="1857259"/>
            <a:ext cx="64892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ama respeita, não desaparece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coisa supérflua ao vento: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digo, é coisa que não devendo acontece.</a:t>
            </a:r>
          </a:p>
        </p:txBody>
      </p:sp>
    </p:spTree>
    <p:extLst>
      <p:ext uri="{BB962C8B-B14F-4D97-AF65-F5344CB8AC3E}">
        <p14:creationId xmlns:p14="http://schemas.microsoft.com/office/powerpoint/2010/main" val="3205412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janela, no interior, mulher, em pé&#10;&#10;Descrição gerada automaticamente">
            <a:extLst>
              <a:ext uri="{FF2B5EF4-FFF2-40B4-BE49-F238E27FC236}">
                <a16:creationId xmlns:a16="http://schemas.microsoft.com/office/drawing/2014/main" id="{1C6B8FCC-DB63-4329-B9F4-4A4CA3E07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34" y="0"/>
            <a:ext cx="84506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132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ecido, tapete&#10;&#10;Descrição gerada automaticamente">
            <a:extLst>
              <a:ext uri="{FF2B5EF4-FFF2-40B4-BE49-F238E27FC236}">
                <a16:creationId xmlns:a16="http://schemas.microsoft.com/office/drawing/2014/main" id="{A1BEA974-BADE-4D34-8994-013ACE5B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8059FE-F86A-4A5D-8231-6231C3C43DEE}"/>
              </a:ext>
            </a:extLst>
          </p:cNvPr>
          <p:cNvSpPr txBox="1"/>
          <p:nvPr/>
        </p:nvSpPr>
        <p:spPr>
          <a:xfrm>
            <a:off x="0" y="1463754"/>
            <a:ext cx="706706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demandas públicas para te defender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 a cara e a reputação - lento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coração que sempre soube que te iria perder.</a:t>
            </a:r>
          </a:p>
          <a:p>
            <a:pPr algn="ctr"/>
            <a:endParaRPr lang="pt-BR" sz="3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dirty="0"/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A078F1B-BABD-4605-9E99-883EFB4F717A}"/>
              </a:ext>
            </a:extLst>
          </p:cNvPr>
          <p:cNvSpPr txBox="1"/>
          <p:nvPr/>
        </p:nvSpPr>
        <p:spPr>
          <a:xfrm>
            <a:off x="2746609" y="3285811"/>
            <a:ext cx="27727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09/11/20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Santa-Iria-da-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Azóia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95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óveis, tapete&#10;&#10;Descrição gerada automaticamente">
            <a:extLst>
              <a:ext uri="{FF2B5EF4-FFF2-40B4-BE49-F238E27FC236}">
                <a16:creationId xmlns:a16="http://schemas.microsoft.com/office/drawing/2014/main" id="{A5A4B827-799C-4B8C-83A6-706E350DD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branco&#10;&#10;Descrição gerada automaticamente">
            <a:extLst>
              <a:ext uri="{FF2B5EF4-FFF2-40B4-BE49-F238E27FC236}">
                <a16:creationId xmlns:a16="http://schemas.microsoft.com/office/drawing/2014/main" id="{8AD759BD-C1B1-4E0D-B91F-00D02978F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387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7782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ver/>
      </p:transition>
    </mc:Choice>
    <mc:Fallback>
      <p:transition spd="slow" advTm="2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 descr="Uma imagem contendo homem, em pé, cabelo, posando&#10;&#10;Descrição gerada automaticamente">
            <a:extLst>
              <a:ext uri="{FF2B5EF4-FFF2-40B4-BE49-F238E27FC236}">
                <a16:creationId xmlns:a16="http://schemas.microsoft.com/office/drawing/2014/main" id="{CCA34B61-54D3-4DCA-A9AB-E5F49C2F8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65246F71-2523-43A3-9F46-0D934FA80848}"/>
              </a:ext>
            </a:extLst>
          </p:cNvPr>
          <p:cNvSpPr txBox="1"/>
          <p:nvPr/>
        </p:nvSpPr>
        <p:spPr>
          <a:xfrm>
            <a:off x="1125416" y="4431323"/>
            <a:ext cx="2494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21CA333-58BA-4A5D-B304-68B81EC09852}"/>
              </a:ext>
            </a:extLst>
          </p:cNvPr>
          <p:cNvSpPr txBox="1"/>
          <p:nvPr/>
        </p:nvSpPr>
        <p:spPr>
          <a:xfrm>
            <a:off x="6039059" y="4431323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14668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stuário, tecido, tapete&#10;&#10;Descrição gerada automaticamente">
            <a:extLst>
              <a:ext uri="{FF2B5EF4-FFF2-40B4-BE49-F238E27FC236}">
                <a16:creationId xmlns:a16="http://schemas.microsoft.com/office/drawing/2014/main" id="{A1BEA974-BADE-4D34-8994-013ACE5B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A064CE-3547-4E59-B24F-CF675EA577A4}"/>
              </a:ext>
            </a:extLst>
          </p:cNvPr>
          <p:cNvSpPr txBox="1"/>
          <p:nvPr/>
        </p:nvSpPr>
        <p:spPr>
          <a:xfrm>
            <a:off x="0" y="643095"/>
            <a:ext cx="678903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“Por decisão do autor, 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texto está escrito de acordo com a antiga ortografia”.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Califfa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From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‘The Lady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Caliph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’)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72817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192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10</cp:revision>
  <dcterms:created xsi:type="dcterms:W3CDTF">2020-09-27T23:48:47Z</dcterms:created>
  <dcterms:modified xsi:type="dcterms:W3CDTF">2020-11-13T01:34:16Z</dcterms:modified>
</cp:coreProperties>
</file>